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5"/>
  </p:notesMasterIdLst>
  <p:handoutMasterIdLst>
    <p:handoutMasterId r:id="rId16"/>
  </p:handoutMasterIdLst>
  <p:sldIdLst>
    <p:sldId id="259" r:id="rId2"/>
    <p:sldId id="303" r:id="rId3"/>
    <p:sldId id="295" r:id="rId4"/>
    <p:sldId id="296" r:id="rId5"/>
    <p:sldId id="271" r:id="rId6"/>
    <p:sldId id="297" r:id="rId7"/>
    <p:sldId id="299" r:id="rId8"/>
    <p:sldId id="300" r:id="rId9"/>
    <p:sldId id="301" r:id="rId10"/>
    <p:sldId id="274" r:id="rId11"/>
    <p:sldId id="276" r:id="rId12"/>
    <p:sldId id="305" r:id="rId13"/>
    <p:sldId id="293" r:id="rId14"/>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
      <p:font typeface="Rockwell" panose="02060603020205020403" pitchFamily="18" charset="0"/>
      <p:regular r:id="rId23"/>
      <p:bold r:id="rId24"/>
      <p:italic r:id="rId25"/>
      <p:boldItalic r:id="rId26"/>
    </p:embeddedFont>
    <p:embeddedFont>
      <p:font typeface="Univers" panose="020B0503020202020204" pitchFamily="34" charset="0"/>
      <p:regular r:id="rId27"/>
      <p:bold r:id="rId28"/>
    </p:embeddedFont>
    <p:embeddedFont>
      <p:font typeface="Univers Condensed" panose="020B0506020202050204" pitchFamily="34" charset="0"/>
      <p:regular r:id="rId29"/>
      <p:bold r:id="rId30"/>
    </p:embeddedFont>
  </p:embeddedFontLst>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D668"/>
    <a:srgbClr val="CAE8AA"/>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1" autoAdjust="0"/>
    <p:restoredTop sz="81486" autoAdjust="0"/>
  </p:normalViewPr>
  <p:slideViewPr>
    <p:cSldViewPr snapToGrid="0">
      <p:cViewPr varScale="1">
        <p:scale>
          <a:sx n="66" d="100"/>
          <a:sy n="66" d="100"/>
        </p:scale>
        <p:origin x="1296" y="58"/>
      </p:cViewPr>
      <p:guideLst/>
    </p:cSldViewPr>
  </p:slideViewPr>
  <p:outlineViewPr>
    <p:cViewPr>
      <p:scale>
        <a:sx n="33" d="100"/>
        <a:sy n="33" d="100"/>
      </p:scale>
      <p:origin x="0" y="-17394"/>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0D5EEA65-981C-459A-B55F-C4FAFFC9236C}" type="datetime1">
              <a:rPr lang="en-GB" smtClean="0"/>
              <a:t>15/04/2021</a:t>
            </a:fld>
            <a:endParaRPr lang="en-GB"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en-GB" smtClean="0"/>
              <a:t>‹#›</a:t>
            </a:fld>
            <a:endParaRPr lang="en-GB"/>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E62ABC-88CC-4357-91C8-EC5782591ACD}" type="datetime1">
              <a:rPr lang="en-GB" smtClean="0"/>
              <a:pPr/>
              <a:t>15/04/2021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8649DAF-093F-4482-AA38-346E9A2DEE94}" type="slidenum">
              <a:rPr lang="en-GB" noProof="0" smtClean="0"/>
              <a:t>‹#›</a:t>
            </a:fld>
            <a:endParaRPr lang="en-GB" noProof="0"/>
          </a:p>
        </p:txBody>
      </p:sp>
    </p:spTree>
    <p:extLst>
      <p:ext uri="{BB962C8B-B14F-4D97-AF65-F5344CB8AC3E}">
        <p14:creationId xmlns:p14="http://schemas.microsoft.com/office/powerpoint/2010/main" val="3356813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Note: Revised lecture to reflect student questions in office hours.</a:t>
            </a:r>
          </a:p>
        </p:txBody>
      </p:sp>
      <p:sp>
        <p:nvSpPr>
          <p:cNvPr id="4" name="Slide Number Placeholder 3"/>
          <p:cNvSpPr>
            <a:spLocks noGrp="1"/>
          </p:cNvSpPr>
          <p:nvPr>
            <p:ph type="sldNum" sz="quarter" idx="10"/>
          </p:nvPr>
        </p:nvSpPr>
        <p:spPr/>
        <p:txBody>
          <a:bodyPr/>
          <a:lstStyle/>
          <a:p>
            <a:pPr rtl="0"/>
            <a:fld id="{B8649DAF-093F-4482-AA38-346E9A2DEE94}" type="slidenum">
              <a:rPr lang="en-GB" noProof="0" smtClean="0"/>
              <a:t>1</a:t>
            </a:fld>
            <a:endParaRPr lang="en-GB" noProof="0"/>
          </a:p>
        </p:txBody>
      </p:sp>
    </p:spTree>
    <p:extLst>
      <p:ext uri="{BB962C8B-B14F-4D97-AF65-F5344CB8AC3E}">
        <p14:creationId xmlns:p14="http://schemas.microsoft.com/office/powerpoint/2010/main" val="3194319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B8649DAF-093F-4482-AA38-346E9A2DEE94}" type="slidenum">
              <a:rPr lang="en-GB" noProof="0" smtClean="0"/>
              <a:t>2</a:t>
            </a:fld>
            <a:endParaRPr lang="en-GB" noProof="0"/>
          </a:p>
        </p:txBody>
      </p:sp>
    </p:spTree>
    <p:extLst>
      <p:ext uri="{BB962C8B-B14F-4D97-AF65-F5344CB8AC3E}">
        <p14:creationId xmlns:p14="http://schemas.microsoft.com/office/powerpoint/2010/main" val="2061083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00"/>
              </a:spcBef>
              <a:spcAft>
                <a:spcPts val="0"/>
              </a:spcAft>
              <a:buClr>
                <a:srgbClr val="DB9C91"/>
              </a:buClr>
            </a:pPr>
            <a:r>
              <a:rPr lang="en-GB" sz="1150" dirty="0">
                <a:solidFill>
                  <a:schemeClr val="bg1"/>
                </a:solidFill>
              </a:rPr>
              <a:t>Orphaned:</a:t>
            </a:r>
          </a:p>
          <a:p>
            <a:pPr marL="171450" indent="-171450">
              <a:spcBef>
                <a:spcPts val="1000"/>
              </a:spcBef>
              <a:spcAft>
                <a:spcPts val="0"/>
              </a:spcAft>
              <a:buClr>
                <a:srgbClr val="DB9C91"/>
              </a:buClr>
              <a:buFont typeface="Arial" panose="020B0604020202020204" pitchFamily="34" charset="0"/>
              <a:buChar char="•"/>
            </a:pPr>
            <a:r>
              <a:rPr lang="en-GB" sz="1150" dirty="0">
                <a:solidFill>
                  <a:schemeClr val="bg1"/>
                </a:solidFill>
              </a:rPr>
              <a:t>A 10% or so chance that warming will exceed 6% on average</a:t>
            </a:r>
          </a:p>
          <a:p>
            <a:pPr marL="171450" indent="-171450">
              <a:spcBef>
                <a:spcPts val="1000"/>
              </a:spcBef>
              <a:spcAft>
                <a:spcPts val="0"/>
              </a:spcAft>
              <a:buClr>
                <a:srgbClr val="DB9C91"/>
              </a:buClr>
              <a:buFont typeface="Arial" panose="020B0604020202020204" pitchFamily="34" charset="0"/>
              <a:buChar char="•"/>
            </a:pPr>
            <a:r>
              <a:rPr lang="en-GB" sz="1150" dirty="0">
                <a:solidFill>
                  <a:schemeClr val="bg1"/>
                </a:solidFill>
              </a:rPr>
              <a:t>With each degree rise, the risks of natural disasters and resource collapse increases quadratically at best, exponentially at worst</a:t>
            </a:r>
          </a:p>
          <a:p>
            <a:pPr marL="171450" indent="-171450">
              <a:spcBef>
                <a:spcPts val="1000"/>
              </a:spcBef>
              <a:spcAft>
                <a:spcPts val="0"/>
              </a:spcAft>
              <a:buClr>
                <a:srgbClr val="DB9C91"/>
              </a:buClr>
              <a:buFont typeface="Arial" panose="020B0604020202020204" pitchFamily="34" charset="0"/>
              <a:buChar char="•"/>
            </a:pPr>
            <a:r>
              <a:rPr lang="en-GB" sz="1150" dirty="0">
                <a:solidFill>
                  <a:schemeClr val="bg1"/>
                </a:solidFill>
              </a:rPr>
              <a:t>Using Wallace-Well’s term, the problem here is one of </a:t>
            </a:r>
            <a:r>
              <a:rPr lang="en-GB" sz="1150" i="1" dirty="0">
                <a:solidFill>
                  <a:schemeClr val="bg1"/>
                </a:solidFill>
              </a:rPr>
              <a:t>cascades</a:t>
            </a:r>
          </a:p>
          <a:p>
            <a:pPr marL="628650" lvl="1" indent="-171450">
              <a:spcBef>
                <a:spcPts val="1000"/>
              </a:spcBef>
              <a:spcAft>
                <a:spcPts val="0"/>
              </a:spcAft>
              <a:buClr>
                <a:srgbClr val="DB9C91"/>
              </a:buClr>
              <a:buFont typeface="Arial" panose="020B0604020202020204" pitchFamily="34" charset="0"/>
              <a:buChar char="•"/>
            </a:pPr>
            <a:r>
              <a:rPr lang="en-GB" sz="1000" dirty="0">
                <a:solidFill>
                  <a:schemeClr val="bg1"/>
                </a:solidFill>
              </a:rPr>
              <a:t>Deadly heat waves</a:t>
            </a:r>
          </a:p>
          <a:p>
            <a:pPr marL="628650" lvl="1" indent="-171450">
              <a:spcBef>
                <a:spcPts val="1000"/>
              </a:spcBef>
              <a:spcAft>
                <a:spcPts val="0"/>
              </a:spcAft>
              <a:buClr>
                <a:srgbClr val="DB9C91"/>
              </a:buClr>
              <a:buFont typeface="Arial" panose="020B0604020202020204" pitchFamily="34" charset="0"/>
              <a:buChar char="•"/>
            </a:pPr>
            <a:r>
              <a:rPr lang="en-GB" sz="1000" dirty="0">
                <a:solidFill>
                  <a:schemeClr val="bg1"/>
                </a:solidFill>
              </a:rPr>
              <a:t>Agricultural instability</a:t>
            </a:r>
          </a:p>
          <a:p>
            <a:pPr marL="628650" lvl="1" indent="-171450">
              <a:spcBef>
                <a:spcPts val="1000"/>
              </a:spcBef>
              <a:spcAft>
                <a:spcPts val="0"/>
              </a:spcAft>
              <a:buClr>
                <a:srgbClr val="DB9C91"/>
              </a:buClr>
              <a:buFont typeface="Arial" panose="020B0604020202020204" pitchFamily="34" charset="0"/>
              <a:buChar char="•"/>
            </a:pPr>
            <a:r>
              <a:rPr lang="en-GB" sz="1000" dirty="0">
                <a:solidFill>
                  <a:schemeClr val="bg1"/>
                </a:solidFill>
              </a:rPr>
              <a:t>Rising sea levels</a:t>
            </a:r>
          </a:p>
          <a:p>
            <a:pPr marL="628650" lvl="1" indent="-171450">
              <a:spcBef>
                <a:spcPts val="1000"/>
              </a:spcBef>
              <a:spcAft>
                <a:spcPts val="0"/>
              </a:spcAft>
              <a:buClr>
                <a:srgbClr val="DB9C91"/>
              </a:buClr>
              <a:buFont typeface="Arial" panose="020B0604020202020204" pitchFamily="34" charset="0"/>
              <a:buChar char="•"/>
            </a:pPr>
            <a:r>
              <a:rPr lang="en-GB" sz="1000" dirty="0">
                <a:solidFill>
                  <a:schemeClr val="bg1"/>
                </a:solidFill>
              </a:rPr>
              <a:t>Uncontrollable wildfires</a:t>
            </a:r>
          </a:p>
          <a:p>
            <a:pPr marL="628650" lvl="1" indent="-171450">
              <a:spcBef>
                <a:spcPts val="1000"/>
              </a:spcBef>
              <a:spcAft>
                <a:spcPts val="0"/>
              </a:spcAft>
              <a:buClr>
                <a:srgbClr val="DB9C91"/>
              </a:buClr>
              <a:buFont typeface="Arial" panose="020B0604020202020204" pitchFamily="34" charset="0"/>
              <a:buChar char="•"/>
            </a:pPr>
            <a:r>
              <a:rPr lang="en-GB" sz="1000" dirty="0">
                <a:solidFill>
                  <a:schemeClr val="bg1"/>
                </a:solidFill>
              </a:rPr>
              <a:t>Freshwater depletion</a:t>
            </a:r>
          </a:p>
          <a:p>
            <a:pPr marL="628650" lvl="1" indent="-171450">
              <a:spcBef>
                <a:spcPts val="1000"/>
              </a:spcBef>
              <a:spcAft>
                <a:spcPts val="0"/>
              </a:spcAft>
              <a:buClr>
                <a:srgbClr val="DB9C91"/>
              </a:buClr>
              <a:buFont typeface="Arial" panose="020B0604020202020204" pitchFamily="34" charset="0"/>
              <a:buChar char="•"/>
            </a:pPr>
            <a:r>
              <a:rPr lang="en-GB" sz="1000" dirty="0">
                <a:solidFill>
                  <a:schemeClr val="bg1"/>
                </a:solidFill>
              </a:rPr>
              <a:t>Loss of marine biodiversity</a:t>
            </a:r>
          </a:p>
          <a:p>
            <a:pPr marL="628650" lvl="1" indent="-171450">
              <a:spcBef>
                <a:spcPts val="1000"/>
              </a:spcBef>
              <a:spcAft>
                <a:spcPts val="0"/>
              </a:spcAft>
              <a:buClr>
                <a:srgbClr val="DB9C91"/>
              </a:buClr>
              <a:buFont typeface="Arial" panose="020B0604020202020204" pitchFamily="34" charset="0"/>
              <a:buChar char="•"/>
            </a:pPr>
            <a:r>
              <a:rPr lang="en-GB" sz="1000" dirty="0">
                <a:solidFill>
                  <a:schemeClr val="bg1"/>
                </a:solidFill>
              </a:rPr>
              <a:t>Economic collapse</a:t>
            </a:r>
          </a:p>
          <a:p>
            <a:pPr marL="628650" lvl="1" indent="-171450">
              <a:spcBef>
                <a:spcPts val="1000"/>
              </a:spcBef>
              <a:spcAft>
                <a:spcPts val="0"/>
              </a:spcAft>
              <a:buClr>
                <a:srgbClr val="DB9C91"/>
              </a:buClr>
              <a:buFont typeface="Arial" panose="020B0604020202020204" pitchFamily="34" charset="0"/>
              <a:buChar char="•"/>
            </a:pPr>
            <a:r>
              <a:rPr lang="en-GB" sz="1000" dirty="0">
                <a:solidFill>
                  <a:schemeClr val="bg1"/>
                </a:solidFill>
              </a:rPr>
              <a:t>Resource conflicts</a:t>
            </a:r>
          </a:p>
          <a:p>
            <a:endParaRPr lang="en-GB" dirty="0"/>
          </a:p>
        </p:txBody>
      </p:sp>
      <p:sp>
        <p:nvSpPr>
          <p:cNvPr id="4" name="Slide Number Placeholder 3"/>
          <p:cNvSpPr>
            <a:spLocks noGrp="1"/>
          </p:cNvSpPr>
          <p:nvPr>
            <p:ph type="sldNum" sz="quarter" idx="5"/>
          </p:nvPr>
        </p:nvSpPr>
        <p:spPr/>
        <p:txBody>
          <a:bodyPr/>
          <a:lstStyle/>
          <a:p>
            <a:pPr rtl="0"/>
            <a:fld id="{B8649DAF-093F-4482-AA38-346E9A2DEE94}" type="slidenum">
              <a:rPr lang="en-GB" noProof="0" smtClean="0"/>
              <a:t>8</a:t>
            </a:fld>
            <a:endParaRPr lang="en-GB" noProof="0"/>
          </a:p>
        </p:txBody>
      </p:sp>
    </p:spTree>
    <p:extLst>
      <p:ext uri="{BB962C8B-B14F-4D97-AF65-F5344CB8AC3E}">
        <p14:creationId xmlns:p14="http://schemas.microsoft.com/office/powerpoint/2010/main" val="3126777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B8649DAF-093F-4482-AA38-346E9A2DEE94}" type="slidenum">
              <a:rPr lang="en-GB" noProof="0" smtClean="0"/>
              <a:t>9</a:t>
            </a:fld>
            <a:endParaRPr lang="en-GB" noProof="0"/>
          </a:p>
        </p:txBody>
      </p:sp>
    </p:spTree>
    <p:extLst>
      <p:ext uri="{BB962C8B-B14F-4D97-AF65-F5344CB8AC3E}">
        <p14:creationId xmlns:p14="http://schemas.microsoft.com/office/powerpoint/2010/main" val="2731132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17506C-5D0A-4302-A608-655F31D000B7}" type="slidenum">
              <a:rPr lang="en-GB" smtClean="0"/>
              <a:t>10</a:t>
            </a:fld>
            <a:endParaRPr lang="en-GB"/>
          </a:p>
        </p:txBody>
      </p:sp>
    </p:spTree>
    <p:extLst>
      <p:ext uri="{BB962C8B-B14F-4D97-AF65-F5344CB8AC3E}">
        <p14:creationId xmlns:p14="http://schemas.microsoft.com/office/powerpoint/2010/main" val="438314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17506C-5D0A-4302-A608-655F31D000B7}" type="slidenum">
              <a:rPr lang="en-GB" smtClean="0"/>
              <a:t>11</a:t>
            </a:fld>
            <a:endParaRPr lang="en-GB"/>
          </a:p>
        </p:txBody>
      </p:sp>
    </p:spTree>
    <p:extLst>
      <p:ext uri="{BB962C8B-B14F-4D97-AF65-F5344CB8AC3E}">
        <p14:creationId xmlns:p14="http://schemas.microsoft.com/office/powerpoint/2010/main" val="2154099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B8649DAF-093F-4482-AA38-346E9A2DEE94}" type="slidenum">
              <a:rPr lang="en-GB" noProof="0" smtClean="0"/>
              <a:t>13</a:t>
            </a:fld>
            <a:endParaRPr lang="en-GB" noProof="0"/>
          </a:p>
        </p:txBody>
      </p:sp>
    </p:spTree>
    <p:extLst>
      <p:ext uri="{BB962C8B-B14F-4D97-AF65-F5344CB8AC3E}">
        <p14:creationId xmlns:p14="http://schemas.microsoft.com/office/powerpoint/2010/main" val="689774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5" y="86714"/>
            <a:ext cx="12018572" cy="6684572"/>
          </a:xfrm>
          <a:solidFill>
            <a:schemeClr val="bg1">
              <a:lumMod val="85000"/>
            </a:schemeClr>
          </a:solidFill>
        </p:spPr>
        <p:txBody>
          <a:bodyPr lIns="360000" tIns="360000" rtlCol="0"/>
          <a:lstStyle>
            <a:lvl1pPr marL="0" indent="0">
              <a:buNone/>
              <a:defRPr sz="1100" i="1">
                <a:latin typeface="Times New Roman" panose="02020603050405020304" pitchFamily="18" charset="0"/>
                <a:cs typeface="Times New Roman" panose="02020603050405020304" pitchFamily="18" charset="0"/>
              </a:defRPr>
            </a:lvl1pPr>
          </a:lstStyle>
          <a:p>
            <a:pPr rtl="0"/>
            <a:r>
              <a:rPr lang="en-GB" noProof="0"/>
              <a:t>Insert or Drag and Drop Image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p:nvPr>
        </p:nvSpPr>
        <p:spPr>
          <a:xfrm>
            <a:off x="2494607" y="2237328"/>
            <a:ext cx="7202786" cy="1449788"/>
          </a:xfrm>
          <a:solidFill>
            <a:schemeClr val="tx1">
              <a:alpha val="80000"/>
            </a:schemeClr>
          </a:solidFill>
        </p:spPr>
        <p:txBody>
          <a:bodyPr lIns="288000" rIns="2160000" bIns="144000" rtlCol="0" anchor="b"/>
          <a:lstStyle>
            <a:lvl1pPr algn="r">
              <a:defRPr sz="4200" spc="-150">
                <a:solidFill>
                  <a:schemeClr val="bg1"/>
                </a:solidFill>
              </a:defRPr>
            </a:lvl1pPr>
          </a:lstStyle>
          <a:p>
            <a:pPr rtl="0"/>
            <a:r>
              <a:rPr lang="en-US" noProof="0"/>
              <a:t>Click to edit Master title style</a:t>
            </a:r>
            <a:endParaRPr lang="en-GB" noProof="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2494607" y="3684672"/>
            <a:ext cx="5282503" cy="936000"/>
          </a:xfrm>
          <a:solidFill>
            <a:schemeClr val="tx1">
              <a:alpha val="90000"/>
            </a:schemeClr>
          </a:solidFill>
        </p:spPr>
        <p:txBody>
          <a:bodyPr lIns="216000" tIns="144000" rIns="216000" rtlCol="0"/>
          <a:lstStyle>
            <a:lvl1pPr marL="0" indent="0" algn="r">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cxnSp>
        <p:nvCxnSpPr>
          <p:cNvPr id="5" name="Straight Connector 4" descr="Title Slide divider line&#10;">
            <a:extLst>
              <a:ext uri="{FF2B5EF4-FFF2-40B4-BE49-F238E27FC236}">
                <a16:creationId xmlns:a16="http://schemas.microsoft.com/office/drawing/2014/main" id="{9688AEDF-1396-4322-8818-9D1C7976FCDF}"/>
              </a:ext>
            </a:extLst>
          </p:cNvPr>
          <p:cNvCxnSpPr>
            <a:cxnSpLocks/>
          </p:cNvCxnSpPr>
          <p:nvPr userDrawn="1"/>
        </p:nvCxnSpPr>
        <p:spPr>
          <a:xfrm>
            <a:off x="7777113" y="2412127"/>
            <a:ext cx="0" cy="1100190"/>
          </a:xfrm>
          <a:prstGeom prst="line">
            <a:avLst/>
          </a:prstGeom>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C41AA1B3-8A3B-4B1B-A759-E2D764177222}"/>
              </a:ext>
            </a:extLst>
          </p:cNvPr>
          <p:cNvSpPr>
            <a:spLocks noGrp="1"/>
          </p:cNvSpPr>
          <p:nvPr>
            <p:ph type="pic" sz="quarter" idx="13" hasCustomPrompt="1"/>
          </p:nvPr>
        </p:nvSpPr>
        <p:spPr>
          <a:xfrm>
            <a:off x="8065008" y="2587752"/>
            <a:ext cx="1344168" cy="704088"/>
          </a:xfrm>
        </p:spPr>
        <p:txBody>
          <a:bodyPr rtlCol="0"/>
          <a:lstStyle>
            <a:lvl1pPr marL="0" indent="0">
              <a:buNone/>
              <a:defRPr>
                <a:solidFill>
                  <a:schemeClr val="bg1"/>
                </a:solidFill>
              </a:defRPr>
            </a:lvl1pPr>
          </a:lstStyle>
          <a:p>
            <a:pPr rtl="0"/>
            <a:r>
              <a:rPr lang="en-GB" noProof="0"/>
              <a:t>Logo</a:t>
            </a:r>
          </a:p>
        </p:txBody>
      </p:sp>
    </p:spTree>
    <p:extLst>
      <p:ext uri="{BB962C8B-B14F-4D97-AF65-F5344CB8AC3E}">
        <p14:creationId xmlns:p14="http://schemas.microsoft.com/office/powerpoint/2010/main" val="890440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3 x Image Bullets Right">
    <p:spTree>
      <p:nvGrpSpPr>
        <p:cNvPr id="1" name=""/>
        <p:cNvGrpSpPr/>
        <p:nvPr/>
      </p:nvGrpSpPr>
      <p:grpSpPr>
        <a:xfrm>
          <a:off x="0" y="0"/>
          <a:ext cx="0" cy="0"/>
          <a:chOff x="0" y="0"/>
          <a:chExt cx="0" cy="0"/>
        </a:xfrm>
      </p:grpSpPr>
      <p:sp>
        <p:nvSpPr>
          <p:cNvPr id="35" name="Oval 34">
            <a:extLst>
              <a:ext uri="{FF2B5EF4-FFF2-40B4-BE49-F238E27FC236}">
                <a16:creationId xmlns:a16="http://schemas.microsoft.com/office/drawing/2014/main" id="{22F44C7F-FA9B-CB41-B5C2-6A40A969176A}"/>
              </a:ext>
            </a:extLst>
          </p:cNvPr>
          <p:cNvSpPr>
            <a:spLocks noChangeAspect="1"/>
          </p:cNvSpPr>
          <p:nvPr userDrawn="1"/>
        </p:nvSpPr>
        <p:spPr>
          <a:xfrm>
            <a:off x="7065918" y="1366589"/>
            <a:ext cx="13716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3" name="Oval 32">
            <a:extLst>
              <a:ext uri="{FF2B5EF4-FFF2-40B4-BE49-F238E27FC236}">
                <a16:creationId xmlns:a16="http://schemas.microsoft.com/office/drawing/2014/main" id="{0ACFECE1-DAAF-5642-BD0B-7A8FE9D241D9}"/>
              </a:ext>
            </a:extLst>
          </p:cNvPr>
          <p:cNvSpPr>
            <a:spLocks noChangeAspect="1"/>
          </p:cNvSpPr>
          <p:nvPr userDrawn="1"/>
        </p:nvSpPr>
        <p:spPr>
          <a:xfrm>
            <a:off x="7065918" y="2931225"/>
            <a:ext cx="13716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4" name="Oval 33">
            <a:extLst>
              <a:ext uri="{FF2B5EF4-FFF2-40B4-BE49-F238E27FC236}">
                <a16:creationId xmlns:a16="http://schemas.microsoft.com/office/drawing/2014/main" id="{90294551-87F8-DE4F-B54E-8231A9CAF5BF}"/>
              </a:ext>
            </a:extLst>
          </p:cNvPr>
          <p:cNvSpPr>
            <a:spLocks noChangeAspect="1"/>
          </p:cNvSpPr>
          <p:nvPr userDrawn="1"/>
        </p:nvSpPr>
        <p:spPr>
          <a:xfrm>
            <a:off x="7065918" y="4495861"/>
            <a:ext cx="13716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2" name="Rectangle 41">
            <a:extLst>
              <a:ext uri="{FF2B5EF4-FFF2-40B4-BE49-F238E27FC236}">
                <a16:creationId xmlns:a16="http://schemas.microsoft.com/office/drawing/2014/main" id="{D24854E3-04DE-4154-AD8A-9F8AC3E4EE33}"/>
              </a:ext>
            </a:extLst>
          </p:cNvPr>
          <p:cNvSpPr/>
          <p:nvPr userDrawn="1"/>
        </p:nvSpPr>
        <p:spPr>
          <a:xfrm>
            <a:off x="105351" y="86714"/>
            <a:ext cx="6208363" cy="6684572"/>
          </a:xfrm>
          <a:prstGeom prst="rect">
            <a:avLst/>
          </a:prstGeom>
          <a:gradFill>
            <a:gsLst>
              <a:gs pos="0">
                <a:schemeClr val="tx1">
                  <a:alpha val="0"/>
                </a:schemeClr>
              </a:gs>
              <a:gs pos="100000">
                <a:schemeClr val="tx1">
                  <a:alpha val="31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0" name="Picture Placeholder 19">
            <a:extLst>
              <a:ext uri="{FF2B5EF4-FFF2-40B4-BE49-F238E27FC236}">
                <a16:creationId xmlns:a16="http://schemas.microsoft.com/office/drawing/2014/main" id="{BDDC1CFF-7E89-421D-9524-BB3AECAFE005}"/>
              </a:ext>
            </a:extLst>
          </p:cNvPr>
          <p:cNvSpPr>
            <a:spLocks noGrp="1"/>
          </p:cNvSpPr>
          <p:nvPr>
            <p:ph type="pic" sz="quarter" idx="27" hasCustomPrompt="1"/>
          </p:nvPr>
        </p:nvSpPr>
        <p:spPr>
          <a:xfrm>
            <a:off x="105351" y="496139"/>
            <a:ext cx="6208364" cy="6275148"/>
          </a:xfrm>
          <a:custGeom>
            <a:avLst/>
            <a:gdLst>
              <a:gd name="connsiteX0" fmla="*/ 0 w 4441248"/>
              <a:gd name="connsiteY0" fmla="*/ 5980106 h 6321393"/>
              <a:gd name="connsiteX1" fmla="*/ 1034410 w 4441248"/>
              <a:gd name="connsiteY1" fmla="*/ 6048613 h 6321393"/>
              <a:gd name="connsiteX2" fmla="*/ 1778431 w 4441248"/>
              <a:gd name="connsiteY2" fmla="*/ 6321393 h 6321393"/>
              <a:gd name="connsiteX3" fmla="*/ 0 w 4441248"/>
              <a:gd name="connsiteY3" fmla="*/ 6321393 h 6321393"/>
              <a:gd name="connsiteX4" fmla="*/ 2269200 w 4441248"/>
              <a:gd name="connsiteY4" fmla="*/ 5443908 h 6321393"/>
              <a:gd name="connsiteX5" fmla="*/ 2395460 w 4441248"/>
              <a:gd name="connsiteY5" fmla="*/ 5885070 h 6321393"/>
              <a:gd name="connsiteX6" fmla="*/ 1997461 w 4441248"/>
              <a:gd name="connsiteY6" fmla="*/ 6195222 h 6321393"/>
              <a:gd name="connsiteX7" fmla="*/ 1526609 w 4441248"/>
              <a:gd name="connsiteY7" fmla="*/ 5931629 h 6321393"/>
              <a:gd name="connsiteX8" fmla="*/ 4441248 w 4441248"/>
              <a:gd name="connsiteY8" fmla="*/ 4283292 h 6321393"/>
              <a:gd name="connsiteX9" fmla="*/ 4441248 w 4441248"/>
              <a:gd name="connsiteY9" fmla="*/ 6321393 h 6321393"/>
              <a:gd name="connsiteX10" fmla="*/ 2296366 w 4441248"/>
              <a:gd name="connsiteY10" fmla="*/ 6321393 h 6321393"/>
              <a:gd name="connsiteX11" fmla="*/ 2056375 w 4441248"/>
              <a:gd name="connsiteY11" fmla="*/ 6224358 h 6321393"/>
              <a:gd name="connsiteX12" fmla="*/ 0 w 4441248"/>
              <a:gd name="connsiteY12" fmla="*/ 2359561 h 6321393"/>
              <a:gd name="connsiteX13" fmla="*/ 828613 w 4441248"/>
              <a:gd name="connsiteY13" fmla="*/ 2588947 h 6321393"/>
              <a:gd name="connsiteX14" fmla="*/ 0 w 4441248"/>
              <a:gd name="connsiteY14" fmla="*/ 3479506 h 6321393"/>
              <a:gd name="connsiteX15" fmla="*/ 3025930 w 4441248"/>
              <a:gd name="connsiteY15" fmla="*/ 144202 h 6321393"/>
              <a:gd name="connsiteX16" fmla="*/ 4441248 w 4441248"/>
              <a:gd name="connsiteY16" fmla="*/ 1340385 h 6321393"/>
              <a:gd name="connsiteX17" fmla="*/ 4441248 w 4441248"/>
              <a:gd name="connsiteY17" fmla="*/ 4098899 h 6321393"/>
              <a:gd name="connsiteX18" fmla="*/ 1417099 w 4441248"/>
              <a:gd name="connsiteY18" fmla="*/ 5846153 h 6321393"/>
              <a:gd name="connsiteX19" fmla="*/ 0 w 4441248"/>
              <a:gd name="connsiteY19" fmla="*/ 5428711 h 6321393"/>
              <a:gd name="connsiteX20" fmla="*/ 0 w 4441248"/>
              <a:gd name="connsiteY20" fmla="*/ 3724470 h 6321393"/>
              <a:gd name="connsiteX21" fmla="*/ 2684090 w 4441248"/>
              <a:gd name="connsiteY21" fmla="*/ 0 h 6321393"/>
              <a:gd name="connsiteX22" fmla="*/ 2784132 w 4441248"/>
              <a:gd name="connsiteY22" fmla="*/ 186781 h 6321393"/>
              <a:gd name="connsiteX23" fmla="*/ 1027256 w 4441248"/>
              <a:gd name="connsiteY23" fmla="*/ 2337985 h 6321393"/>
              <a:gd name="connsiteX24" fmla="*/ 451581 w 4441248"/>
              <a:gd name="connsiteY24" fmla="*/ 2265656 h 632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41248" h="6321393">
                <a:moveTo>
                  <a:pt x="0" y="5980106"/>
                </a:moveTo>
                <a:lnTo>
                  <a:pt x="1034410" y="6048613"/>
                </a:lnTo>
                <a:lnTo>
                  <a:pt x="1778431" y="6321393"/>
                </a:lnTo>
                <a:lnTo>
                  <a:pt x="0" y="6321393"/>
                </a:lnTo>
                <a:close/>
                <a:moveTo>
                  <a:pt x="2269200" y="5443908"/>
                </a:moveTo>
                <a:lnTo>
                  <a:pt x="2395460" y="5885070"/>
                </a:lnTo>
                <a:lnTo>
                  <a:pt x="1997461" y="6195222"/>
                </a:lnTo>
                <a:lnTo>
                  <a:pt x="1526609" y="5931629"/>
                </a:lnTo>
                <a:close/>
                <a:moveTo>
                  <a:pt x="4441248" y="4283292"/>
                </a:moveTo>
                <a:lnTo>
                  <a:pt x="4441248" y="6321393"/>
                </a:lnTo>
                <a:lnTo>
                  <a:pt x="2296366" y="6321393"/>
                </a:lnTo>
                <a:lnTo>
                  <a:pt x="2056375" y="6224358"/>
                </a:lnTo>
                <a:close/>
                <a:moveTo>
                  <a:pt x="0" y="2359561"/>
                </a:moveTo>
                <a:lnTo>
                  <a:pt x="828613" y="2588947"/>
                </a:lnTo>
                <a:lnTo>
                  <a:pt x="0" y="3479506"/>
                </a:lnTo>
                <a:close/>
                <a:moveTo>
                  <a:pt x="3025930" y="144202"/>
                </a:moveTo>
                <a:lnTo>
                  <a:pt x="4441248" y="1340385"/>
                </a:lnTo>
                <a:lnTo>
                  <a:pt x="4441248" y="4098899"/>
                </a:lnTo>
                <a:lnTo>
                  <a:pt x="1417099" y="5846153"/>
                </a:lnTo>
                <a:lnTo>
                  <a:pt x="0" y="5428711"/>
                </a:lnTo>
                <a:lnTo>
                  <a:pt x="0" y="3724470"/>
                </a:lnTo>
                <a:close/>
                <a:moveTo>
                  <a:pt x="2684090" y="0"/>
                </a:moveTo>
                <a:lnTo>
                  <a:pt x="2784132" y="186781"/>
                </a:lnTo>
                <a:lnTo>
                  <a:pt x="1027256" y="2337985"/>
                </a:lnTo>
                <a:lnTo>
                  <a:pt x="451581" y="2265656"/>
                </a:lnTo>
                <a:close/>
              </a:path>
            </a:pathLst>
          </a:custGeom>
          <a:solidFill>
            <a:schemeClr val="bg1">
              <a:lumMod val="95000"/>
            </a:schemeClr>
          </a:solidFill>
        </p:spPr>
        <p:txBody>
          <a:bodyPr wrap="square"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or Drag and Drop Image Here</a:t>
            </a: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7068457" y="432000"/>
            <a:ext cx="4703542"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One problem to rule them all</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8768283" y="3582825"/>
            <a:ext cx="3002400" cy="720000"/>
          </a:xfrm>
        </p:spPr>
        <p:txBody>
          <a:bodyPr rtlCol="0"/>
          <a:lstStyle>
            <a:lvl1pPr marL="0" indent="0" algn="l">
              <a:buNone/>
              <a:defRPr sz="1600"/>
            </a:lvl1pPr>
          </a:lstStyle>
          <a:p>
            <a:pPr lvl="0" rtl="0"/>
            <a:r>
              <a:rPr lang="en-GB" noProof="0"/>
              <a:t>Bullet Description</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8768283" y="5147461"/>
            <a:ext cx="3002400" cy="720000"/>
          </a:xfrm>
        </p:spPr>
        <p:txBody>
          <a:bodyPr rtlCol="0"/>
          <a:lstStyle>
            <a:lvl1pPr marL="0" indent="0" algn="l">
              <a:buNone/>
              <a:defRPr sz="1600"/>
            </a:lvl1pPr>
          </a:lstStyle>
          <a:p>
            <a:pPr lvl="0" rtl="0"/>
            <a:r>
              <a:rPr lang="en-GB" noProof="0"/>
              <a:t>Bullet Description</a:t>
            </a:r>
          </a:p>
        </p:txBody>
      </p:sp>
      <p:sp>
        <p:nvSpPr>
          <p:cNvPr id="6" name="Text Placeholder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8768283" y="1369128"/>
            <a:ext cx="3002400" cy="432000"/>
          </a:xfrm>
        </p:spPr>
        <p:txBody>
          <a:bodyPr rtlCol="0"/>
          <a:lstStyle>
            <a:lvl1pPr marL="0" indent="0" algn="l">
              <a:buNone/>
              <a:defRPr b="1">
                <a:latin typeface="+mj-lt"/>
              </a:defRPr>
            </a:lvl1pPr>
          </a:lstStyle>
          <a:p>
            <a:pPr lvl="0" rtl="0"/>
            <a:r>
              <a:rPr lang="en-GB" noProof="0"/>
              <a:t>Bullet 1</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8768283" y="2933764"/>
            <a:ext cx="3002400" cy="432000"/>
          </a:xfrm>
        </p:spPr>
        <p:txBody>
          <a:bodyPr rtlCol="0"/>
          <a:lstStyle>
            <a:lvl1pPr marL="0" indent="0" algn="l">
              <a:buNone/>
              <a:defRPr b="1">
                <a:latin typeface="+mj-lt"/>
              </a:defRPr>
            </a:lvl1pPr>
          </a:lstStyle>
          <a:p>
            <a:pPr lvl="0" rtl="0"/>
            <a:r>
              <a:rPr lang="en-GB" noProof="0"/>
              <a:t>Bullet 2</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8768283" y="4498400"/>
            <a:ext cx="3002400" cy="432000"/>
          </a:xfrm>
        </p:spPr>
        <p:txBody>
          <a:bodyPr rtlCol="0"/>
          <a:lstStyle>
            <a:lvl1pPr marL="0" indent="0" algn="l">
              <a:buNone/>
              <a:defRPr b="1">
                <a:latin typeface="+mj-lt"/>
              </a:defRPr>
            </a:lvl1pPr>
          </a:lstStyle>
          <a:p>
            <a:pPr lvl="0" rtl="0"/>
            <a:r>
              <a:rPr lang="en-GB" noProof="0"/>
              <a:t>Bullet 3</a:t>
            </a:r>
          </a:p>
        </p:txBody>
      </p:sp>
      <p:sp>
        <p:nvSpPr>
          <p:cNvPr id="21" name="Text Placeholder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8768283" y="1975094"/>
            <a:ext cx="3002400" cy="720000"/>
          </a:xfrm>
        </p:spPr>
        <p:txBody>
          <a:bodyPr rtlCol="0"/>
          <a:lstStyle>
            <a:lvl1pPr marL="0" indent="0" algn="l">
              <a:buNone/>
              <a:defRPr sz="1600"/>
            </a:lvl1pPr>
          </a:lstStyle>
          <a:p>
            <a:pPr lvl="0" rtl="0"/>
            <a:r>
              <a:rPr lang="en-GB" noProof="0"/>
              <a:t>Bullet Description</a:t>
            </a:r>
          </a:p>
        </p:txBody>
      </p:sp>
      <p:sp>
        <p:nvSpPr>
          <p:cNvPr id="51" name="Octagon 50">
            <a:extLst>
              <a:ext uri="{FF2B5EF4-FFF2-40B4-BE49-F238E27FC236}">
                <a16:creationId xmlns:a16="http://schemas.microsoft.com/office/drawing/2014/main" id="{758B0359-60B9-4D73-825D-ACE303A61C50}"/>
              </a:ext>
            </a:extLst>
          </p:cNvPr>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52" name="Oval 51">
            <a:extLst>
              <a:ext uri="{FF2B5EF4-FFF2-40B4-BE49-F238E27FC236}">
                <a16:creationId xmlns:a16="http://schemas.microsoft.com/office/drawing/2014/main" id="{09921541-DECE-43BB-BF92-A4B5D5EE5469}"/>
              </a:ext>
            </a:extLst>
          </p:cNvPr>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accent1"/>
              </a:solidFill>
            </a:endParaRPr>
          </a:p>
        </p:txBody>
      </p:sp>
      <p:sp>
        <p:nvSpPr>
          <p:cNvPr id="53" name="Oval 52">
            <a:extLst>
              <a:ext uri="{FF2B5EF4-FFF2-40B4-BE49-F238E27FC236}">
                <a16:creationId xmlns:a16="http://schemas.microsoft.com/office/drawing/2014/main" id="{83095B3B-1284-4E49-BE50-9C84BE7E58B6}"/>
              </a:ext>
            </a:extLst>
          </p:cNvPr>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54" name="Oval 53">
            <a:extLst>
              <a:ext uri="{FF2B5EF4-FFF2-40B4-BE49-F238E27FC236}">
                <a16:creationId xmlns:a16="http://schemas.microsoft.com/office/drawing/2014/main" id="{7491DD10-64CD-40CA-A0BB-397696C0C168}"/>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accent1"/>
              </a:solidFill>
            </a:endParaRPr>
          </a:p>
        </p:txBody>
      </p:sp>
      <p:sp>
        <p:nvSpPr>
          <p:cNvPr id="55" name="Slide Number Placeholder 54">
            <a:extLst>
              <a:ext uri="{FF2B5EF4-FFF2-40B4-BE49-F238E27FC236}">
                <a16:creationId xmlns:a16="http://schemas.microsoft.com/office/drawing/2014/main" id="{8702E81C-40F0-489E-8339-0139157E6327}"/>
              </a:ext>
            </a:extLst>
          </p:cNvPr>
          <p:cNvSpPr>
            <a:spLocks noGrp="1"/>
          </p:cNvSpPr>
          <p:nvPr>
            <p:ph type="sldNum" sz="quarter" idx="26"/>
          </p:nvPr>
        </p:nvSpPr>
        <p:spPr/>
        <p:txBody>
          <a:bodyPr rtlCol="0"/>
          <a:lstStyle/>
          <a:p>
            <a:pPr rtl="0"/>
            <a:fld id="{19B51A1E-902D-48AF-9020-955120F399B6}" type="slidenum">
              <a:rPr lang="en-GB" noProof="0" smtClean="0"/>
              <a:pPr/>
              <a:t>‹#›</a:t>
            </a:fld>
            <a:endParaRPr lang="en-GB" noProof="0"/>
          </a:p>
        </p:txBody>
      </p:sp>
      <p:grpSp>
        <p:nvGrpSpPr>
          <p:cNvPr id="22" name="Group 21">
            <a:extLst>
              <a:ext uri="{FF2B5EF4-FFF2-40B4-BE49-F238E27FC236}">
                <a16:creationId xmlns:a16="http://schemas.microsoft.com/office/drawing/2014/main" id="{9089FAF0-BF60-4AB9-A62E-595008DC4646}"/>
              </a:ext>
            </a:extLst>
          </p:cNvPr>
          <p:cNvGrpSpPr/>
          <p:nvPr userDrawn="1"/>
        </p:nvGrpSpPr>
        <p:grpSpPr>
          <a:xfrm>
            <a:off x="1892000" y="2269752"/>
            <a:ext cx="3081180" cy="3011457"/>
            <a:chOff x="1892000" y="2269752"/>
            <a:chExt cx="3081180" cy="3011457"/>
          </a:xfrm>
        </p:grpSpPr>
        <p:sp>
          <p:nvSpPr>
            <p:cNvPr id="26" name="Freeform: Shape 13">
              <a:extLst>
                <a:ext uri="{FF2B5EF4-FFF2-40B4-BE49-F238E27FC236}">
                  <a16:creationId xmlns:a16="http://schemas.microsoft.com/office/drawing/2014/main" id="{ED7DCD52-0637-49D9-AD21-2DF94DD3E348}"/>
                </a:ext>
              </a:extLst>
            </p:cNvPr>
            <p:cNvSpPr/>
            <p:nvPr/>
          </p:nvSpPr>
          <p:spPr>
            <a:xfrm rot="4308689">
              <a:off x="2464728" y="2678543"/>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7" name="Freeform: Shape 26">
              <a:extLst>
                <a:ext uri="{FF2B5EF4-FFF2-40B4-BE49-F238E27FC236}">
                  <a16:creationId xmlns:a16="http://schemas.microsoft.com/office/drawing/2014/main" id="{E6863CC2-FBFD-47D7-AB8F-DB2367EABF92}"/>
                </a:ext>
              </a:extLst>
            </p:cNvPr>
            <p:cNvSpPr/>
            <p:nvPr/>
          </p:nvSpPr>
          <p:spPr>
            <a:xfrm rot="13830869">
              <a:off x="2730967" y="5004791"/>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8" name="Freeform: Shape 17">
              <a:extLst>
                <a:ext uri="{FF2B5EF4-FFF2-40B4-BE49-F238E27FC236}">
                  <a16:creationId xmlns:a16="http://schemas.microsoft.com/office/drawing/2014/main" id="{09ADFC5E-3BBA-404B-A496-A4035DF5E859}"/>
                </a:ext>
              </a:extLst>
            </p:cNvPr>
            <p:cNvSpPr/>
            <p:nvPr/>
          </p:nvSpPr>
          <p:spPr>
            <a:xfrm rot="12431080">
              <a:off x="2802151" y="4740752"/>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9" name="Freeform: Shape 19">
              <a:extLst>
                <a:ext uri="{FF2B5EF4-FFF2-40B4-BE49-F238E27FC236}">
                  <a16:creationId xmlns:a16="http://schemas.microsoft.com/office/drawing/2014/main" id="{56E90DCD-03FB-4E9A-BD40-5269E9ACF1B1}"/>
                </a:ext>
              </a:extLst>
            </p:cNvPr>
            <p:cNvSpPr/>
            <p:nvPr/>
          </p:nvSpPr>
          <p:spPr>
            <a:xfrm rot="4308689">
              <a:off x="2058980" y="2102772"/>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0" name="Freeform: Shape 23">
              <a:extLst>
                <a:ext uri="{FF2B5EF4-FFF2-40B4-BE49-F238E27FC236}">
                  <a16:creationId xmlns:a16="http://schemas.microsoft.com/office/drawing/2014/main" id="{529D90B1-BC17-4168-A297-1DF303FB3C48}"/>
                </a:ext>
              </a:extLst>
            </p:cNvPr>
            <p:cNvSpPr/>
            <p:nvPr/>
          </p:nvSpPr>
          <p:spPr>
            <a:xfrm rot="17193105">
              <a:off x="4648324" y="3873318"/>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1" name="Freeform: Shape 30">
              <a:extLst>
                <a:ext uri="{FF2B5EF4-FFF2-40B4-BE49-F238E27FC236}">
                  <a16:creationId xmlns:a16="http://schemas.microsoft.com/office/drawing/2014/main" id="{6C5DEA8E-5C03-42CC-987D-490297890048}"/>
                </a:ext>
              </a:extLst>
            </p:cNvPr>
            <p:cNvSpPr/>
            <p:nvPr/>
          </p:nvSpPr>
          <p:spPr>
            <a:xfrm rot="17193105">
              <a:off x="4152588" y="3654247"/>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2" name="Freeform: Shape 28">
              <a:extLst>
                <a:ext uri="{FF2B5EF4-FFF2-40B4-BE49-F238E27FC236}">
                  <a16:creationId xmlns:a16="http://schemas.microsoft.com/office/drawing/2014/main" id="{404E048B-9C67-4EC0-82E9-DC9D4AEE9703}"/>
                </a:ext>
              </a:extLst>
            </p:cNvPr>
            <p:cNvSpPr/>
            <p:nvPr/>
          </p:nvSpPr>
          <p:spPr>
            <a:xfrm rot="4308689">
              <a:off x="3831248" y="2441608"/>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sp>
        <p:nvSpPr>
          <p:cNvPr id="38" name="Picture Placeholder 3">
            <a:extLst>
              <a:ext uri="{FF2B5EF4-FFF2-40B4-BE49-F238E27FC236}">
                <a16:creationId xmlns:a16="http://schemas.microsoft.com/office/drawing/2014/main" id="{EC82E52C-5E33-5942-8474-7ED4354EC95D}"/>
              </a:ext>
            </a:extLst>
          </p:cNvPr>
          <p:cNvSpPr>
            <a:spLocks noGrp="1"/>
          </p:cNvSpPr>
          <p:nvPr>
            <p:ph type="pic" sz="quarter" idx="30"/>
          </p:nvPr>
        </p:nvSpPr>
        <p:spPr>
          <a:xfrm>
            <a:off x="7405874" y="4835817"/>
            <a:ext cx="691688" cy="691688"/>
          </a:xfrm>
        </p:spPr>
        <p:txBody>
          <a:bodyPr rtlCol="0"/>
          <a:lstStyle>
            <a:lvl1pPr marL="0" indent="0">
              <a:buNone/>
              <a:defRPr/>
            </a:lvl1pPr>
          </a:lstStyle>
          <a:p>
            <a:pPr rtl="0"/>
            <a:r>
              <a:rPr lang="en-US" noProof="0"/>
              <a:t>Click icon to add picture</a:t>
            </a:r>
            <a:endParaRPr lang="en-GB" noProof="0"/>
          </a:p>
        </p:txBody>
      </p:sp>
      <p:sp>
        <p:nvSpPr>
          <p:cNvPr id="39" name="Picture Placeholder 3">
            <a:extLst>
              <a:ext uri="{FF2B5EF4-FFF2-40B4-BE49-F238E27FC236}">
                <a16:creationId xmlns:a16="http://schemas.microsoft.com/office/drawing/2014/main" id="{07EC0147-5BE6-9248-BF42-BD99608F459C}"/>
              </a:ext>
            </a:extLst>
          </p:cNvPr>
          <p:cNvSpPr>
            <a:spLocks noGrp="1"/>
          </p:cNvSpPr>
          <p:nvPr>
            <p:ph type="pic" sz="quarter" idx="31"/>
          </p:nvPr>
        </p:nvSpPr>
        <p:spPr>
          <a:xfrm>
            <a:off x="7405874" y="3271181"/>
            <a:ext cx="691688" cy="691688"/>
          </a:xfrm>
        </p:spPr>
        <p:txBody>
          <a:bodyPr rtlCol="0"/>
          <a:lstStyle>
            <a:lvl1pPr marL="0" indent="0">
              <a:buNone/>
              <a:defRPr/>
            </a:lvl1pPr>
          </a:lstStyle>
          <a:p>
            <a:pPr rtl="0"/>
            <a:r>
              <a:rPr lang="en-US" noProof="0"/>
              <a:t>Click icon to add picture</a:t>
            </a:r>
            <a:endParaRPr lang="en-GB" noProof="0"/>
          </a:p>
        </p:txBody>
      </p:sp>
      <p:sp>
        <p:nvSpPr>
          <p:cNvPr id="40" name="Picture Placeholder 3">
            <a:extLst>
              <a:ext uri="{FF2B5EF4-FFF2-40B4-BE49-F238E27FC236}">
                <a16:creationId xmlns:a16="http://schemas.microsoft.com/office/drawing/2014/main" id="{2B8E1942-1472-BC49-A624-3A31190A69E1}"/>
              </a:ext>
            </a:extLst>
          </p:cNvPr>
          <p:cNvSpPr>
            <a:spLocks noGrp="1"/>
          </p:cNvSpPr>
          <p:nvPr>
            <p:ph type="pic" sz="quarter" idx="32"/>
          </p:nvPr>
        </p:nvSpPr>
        <p:spPr>
          <a:xfrm>
            <a:off x="7405874" y="1706545"/>
            <a:ext cx="691688" cy="691688"/>
          </a:xfrm>
        </p:spPr>
        <p:txBody>
          <a:bodyPr rtlCol="0"/>
          <a:lstStyle>
            <a:lvl1pPr marL="0" indent="0">
              <a:buNone/>
              <a:defRPr/>
            </a:lvl1pPr>
          </a:lstStyle>
          <a:p>
            <a:pPr rtl="0"/>
            <a:r>
              <a:rPr lang="en-US" noProof="0"/>
              <a:t>Click icon to add picture</a:t>
            </a:r>
            <a:endParaRPr lang="en-GB" noProof="0"/>
          </a:p>
        </p:txBody>
      </p:sp>
    </p:spTree>
    <p:extLst>
      <p:ext uri="{BB962C8B-B14F-4D97-AF65-F5344CB8AC3E}">
        <p14:creationId xmlns:p14="http://schemas.microsoft.com/office/powerpoint/2010/main" val="1911798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gital Product">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5F6D6B0F-FF8B-4D60-B712-A57904D5502C}"/>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5" name="Freeform: Shape 24">
            <a:extLst>
              <a:ext uri="{FF2B5EF4-FFF2-40B4-BE49-F238E27FC236}">
                <a16:creationId xmlns:a16="http://schemas.microsoft.com/office/drawing/2014/main" id="{FFF5FB50-33B5-4195-92D6-70891F240926}"/>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6" name="Freeform: Shape 25">
            <a:extLst>
              <a:ext uri="{FF2B5EF4-FFF2-40B4-BE49-F238E27FC236}">
                <a16:creationId xmlns:a16="http://schemas.microsoft.com/office/drawing/2014/main" id="{EECD958F-56E9-4A3B-9C25-D5970592C848}"/>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7" name="Freeform: Shape 26">
            <a:extLst>
              <a:ext uri="{FF2B5EF4-FFF2-40B4-BE49-F238E27FC236}">
                <a16:creationId xmlns:a16="http://schemas.microsoft.com/office/drawing/2014/main" id="{72F4FF18-9272-43AF-912E-B1CF8BF148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8" name="Freeform: Shape 27">
            <a:extLst>
              <a:ext uri="{FF2B5EF4-FFF2-40B4-BE49-F238E27FC236}">
                <a16:creationId xmlns:a16="http://schemas.microsoft.com/office/drawing/2014/main" id="{AE9C7EB4-9E81-4394-8C2C-A54BBD15B51D}"/>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9" name="Freeform: Shape 28">
            <a:extLst>
              <a:ext uri="{FF2B5EF4-FFF2-40B4-BE49-F238E27FC236}">
                <a16:creationId xmlns:a16="http://schemas.microsoft.com/office/drawing/2014/main" id="{FE681EC0-A139-4B14-89E8-F237CB63D4C9}"/>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0" name="Freeform: Shape 29">
            <a:extLst>
              <a:ext uri="{FF2B5EF4-FFF2-40B4-BE49-F238E27FC236}">
                <a16:creationId xmlns:a16="http://schemas.microsoft.com/office/drawing/2014/main" id="{87F87648-ABB4-4C97-BB6D-58342407E9DF}"/>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1" name="Freeform: Shape 30">
            <a:extLst>
              <a:ext uri="{FF2B5EF4-FFF2-40B4-BE49-F238E27FC236}">
                <a16:creationId xmlns:a16="http://schemas.microsoft.com/office/drawing/2014/main" id="{0802EFEB-F4DF-4501-91AA-173B60EBBBAA}"/>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2" name="Freeform: Shape 31">
            <a:extLst>
              <a:ext uri="{FF2B5EF4-FFF2-40B4-BE49-F238E27FC236}">
                <a16:creationId xmlns:a16="http://schemas.microsoft.com/office/drawing/2014/main" id="{109FE51D-8E02-4ED7-862B-5CF838F7F77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3" name="Freeform: Shape 32">
            <a:extLst>
              <a:ext uri="{FF2B5EF4-FFF2-40B4-BE49-F238E27FC236}">
                <a16:creationId xmlns:a16="http://schemas.microsoft.com/office/drawing/2014/main" id="{4ECB9E40-5923-4571-9C8E-D7412C1283B2}"/>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4" name="Freeform: Shape 33">
            <a:extLst>
              <a:ext uri="{FF2B5EF4-FFF2-40B4-BE49-F238E27FC236}">
                <a16:creationId xmlns:a16="http://schemas.microsoft.com/office/drawing/2014/main" id="{E46052C9-826B-47AC-9F6B-3078D4F43748}"/>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5" name="Freeform: Shape 34">
            <a:extLst>
              <a:ext uri="{FF2B5EF4-FFF2-40B4-BE49-F238E27FC236}">
                <a16:creationId xmlns:a16="http://schemas.microsoft.com/office/drawing/2014/main" id="{0C3867F5-4C6F-48BE-9DFF-9046D1FE6771}"/>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6" name="Freeform: Shape 35">
            <a:extLst>
              <a:ext uri="{FF2B5EF4-FFF2-40B4-BE49-F238E27FC236}">
                <a16:creationId xmlns:a16="http://schemas.microsoft.com/office/drawing/2014/main" id="{7B0CB40F-9E6F-457D-9C1F-9769BC3AE13E}"/>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7" name="Freeform: Shape 36">
            <a:extLst>
              <a:ext uri="{FF2B5EF4-FFF2-40B4-BE49-F238E27FC236}">
                <a16:creationId xmlns:a16="http://schemas.microsoft.com/office/drawing/2014/main" id="{0FCD03E7-2128-4C04-A914-409506646A76}"/>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nvGrpSpPr>
          <p:cNvPr id="43" name="Group 42">
            <a:extLst>
              <a:ext uri="{FF2B5EF4-FFF2-40B4-BE49-F238E27FC236}">
                <a16:creationId xmlns:a16="http://schemas.microsoft.com/office/drawing/2014/main" id="{0725BC56-C7B6-400F-80F9-3F968E2CAE0E}"/>
              </a:ext>
            </a:extLst>
          </p:cNvPr>
          <p:cNvGrpSpPr/>
          <p:nvPr userDrawn="1"/>
        </p:nvGrpSpPr>
        <p:grpSpPr>
          <a:xfrm>
            <a:off x="3383603" y="1013721"/>
            <a:ext cx="7749965" cy="5100743"/>
            <a:chOff x="510812" y="938373"/>
            <a:chExt cx="8073393" cy="5313612"/>
          </a:xfrm>
        </p:grpSpPr>
        <p:sp>
          <p:nvSpPr>
            <p:cNvPr id="44" name="Rounded Rectangle 15">
              <a:extLst>
                <a:ext uri="{FF2B5EF4-FFF2-40B4-BE49-F238E27FC236}">
                  <a16:creationId xmlns:a16="http://schemas.microsoft.com/office/drawing/2014/main" id="{1EC806EC-A1B2-4893-9504-1D7FFE8E238F}"/>
                </a:ext>
              </a:extLst>
            </p:cNvPr>
            <p:cNvSpPr/>
            <p:nvPr/>
          </p:nvSpPr>
          <p:spPr>
            <a:xfrm>
              <a:off x="877709" y="938373"/>
              <a:ext cx="7339600" cy="5234482"/>
            </a:xfrm>
            <a:prstGeom prst="round2SameRect">
              <a:avLst>
                <a:gd name="adj1" fmla="val 5601"/>
                <a:gd name="adj2" fmla="val 0"/>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GB" noProof="0"/>
            </a:p>
          </p:txBody>
        </p:sp>
        <p:sp>
          <p:nvSpPr>
            <p:cNvPr id="45" name="Rounded Rectangle 15">
              <a:extLst>
                <a:ext uri="{FF2B5EF4-FFF2-40B4-BE49-F238E27FC236}">
                  <a16:creationId xmlns:a16="http://schemas.microsoft.com/office/drawing/2014/main" id="{535A1B12-6F16-41A0-A6B1-4AD0CCB5A081}"/>
                </a:ext>
              </a:extLst>
            </p:cNvPr>
            <p:cNvSpPr/>
            <p:nvPr/>
          </p:nvSpPr>
          <p:spPr>
            <a:xfrm>
              <a:off x="930758" y="995668"/>
              <a:ext cx="7233502" cy="5177187"/>
            </a:xfrm>
            <a:prstGeom prst="round2SameRect">
              <a:avLst>
                <a:gd name="adj1" fmla="val 4499"/>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6" name="Rectangle: Rounded Corners 45">
              <a:extLst>
                <a:ext uri="{FF2B5EF4-FFF2-40B4-BE49-F238E27FC236}">
                  <a16:creationId xmlns:a16="http://schemas.microsoft.com/office/drawing/2014/main" id="{379B244F-CF81-4500-A78E-495ABA6828BA}"/>
                </a:ext>
              </a:extLst>
            </p:cNvPr>
            <p:cNvSpPr/>
            <p:nvPr/>
          </p:nvSpPr>
          <p:spPr>
            <a:xfrm rot="16200000">
              <a:off x="2264894" y="295974"/>
              <a:ext cx="4565229" cy="6599909"/>
            </a:xfrm>
            <a:prstGeom prst="roundRect">
              <a:avLst>
                <a:gd name="adj" fmla="val 1476"/>
              </a:avLst>
            </a:prstGeom>
            <a:solidFill>
              <a:schemeClr val="bg1"/>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7" name="Rounded Rectangle 15">
              <a:extLst>
                <a:ext uri="{FF2B5EF4-FFF2-40B4-BE49-F238E27FC236}">
                  <a16:creationId xmlns:a16="http://schemas.microsoft.com/office/drawing/2014/main" id="{EE88F157-E260-486F-937E-C18428699861}"/>
                </a:ext>
              </a:extLst>
            </p:cNvPr>
            <p:cNvSpPr/>
            <p:nvPr/>
          </p:nvSpPr>
          <p:spPr>
            <a:xfrm rot="10800000">
              <a:off x="510812" y="5998253"/>
              <a:ext cx="8073393" cy="248975"/>
            </a:xfrm>
            <a:prstGeom prst="round2SameRect">
              <a:avLst>
                <a:gd name="adj1" fmla="val 50000"/>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8" name="Rounded Rectangle 15">
              <a:extLst>
                <a:ext uri="{FF2B5EF4-FFF2-40B4-BE49-F238E27FC236}">
                  <a16:creationId xmlns:a16="http://schemas.microsoft.com/office/drawing/2014/main" id="{F736AFAF-44AD-47CE-A63B-210102A4BF0B}"/>
                </a:ext>
              </a:extLst>
            </p:cNvPr>
            <p:cNvSpPr/>
            <p:nvPr userDrawn="1"/>
          </p:nvSpPr>
          <p:spPr>
            <a:xfrm>
              <a:off x="3668019" y="6206338"/>
              <a:ext cx="1758981" cy="45647"/>
            </a:xfrm>
            <a:prstGeom prst="round2SameRect">
              <a:avLst>
                <a:gd name="adj1" fmla="val 50000"/>
                <a:gd name="adj2" fmla="val 0"/>
              </a:avLst>
            </a:prstGeom>
            <a:gradFill>
              <a:gsLst>
                <a:gs pos="0">
                  <a:schemeClr val="tx1">
                    <a:alpha val="0"/>
                  </a:schemeClr>
                </a:gs>
                <a:gs pos="100000">
                  <a:schemeClr val="tx1">
                    <a:alpha val="31000"/>
                  </a:schemeClr>
                </a:gs>
              </a:gsLst>
              <a:lin ang="16200000" scaled="0"/>
            </a:gra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GB" noProof="0"/>
            </a:p>
          </p:txBody>
        </p:sp>
        <p:sp>
          <p:nvSpPr>
            <p:cNvPr id="49" name="Oval 48">
              <a:extLst>
                <a:ext uri="{FF2B5EF4-FFF2-40B4-BE49-F238E27FC236}">
                  <a16:creationId xmlns:a16="http://schemas.microsoft.com/office/drawing/2014/main" id="{A4F6457E-3660-4E80-82BC-8894D701DEE9}"/>
                </a:ext>
              </a:extLst>
            </p:cNvPr>
            <p:cNvSpPr/>
            <p:nvPr/>
          </p:nvSpPr>
          <p:spPr>
            <a:xfrm rot="16200000">
              <a:off x="4660498" y="1119143"/>
              <a:ext cx="48680" cy="48680"/>
            </a:xfrm>
            <a:prstGeom prst="ellipse">
              <a:avLst/>
            </a:prstGeom>
            <a:solidFill>
              <a:schemeClr val="bg1">
                <a:lumMod val="85000"/>
              </a:schemeClr>
            </a:solidFill>
            <a:ln w="0">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GB" noProof="0"/>
            </a:p>
          </p:txBody>
        </p:sp>
        <p:sp>
          <p:nvSpPr>
            <p:cNvPr id="50" name="Oval 49">
              <a:extLst>
                <a:ext uri="{FF2B5EF4-FFF2-40B4-BE49-F238E27FC236}">
                  <a16:creationId xmlns:a16="http://schemas.microsoft.com/office/drawing/2014/main" id="{88230416-7E55-4CB0-9548-491BA471E9E8}"/>
                </a:ext>
              </a:extLst>
            </p:cNvPr>
            <p:cNvSpPr/>
            <p:nvPr/>
          </p:nvSpPr>
          <p:spPr>
            <a:xfrm rot="16200000">
              <a:off x="4505961" y="1106017"/>
              <a:ext cx="83096" cy="83096"/>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GB" noProof="0"/>
            </a:p>
          </p:txBody>
        </p:sp>
        <p:sp>
          <p:nvSpPr>
            <p:cNvPr id="51" name="Oval 50">
              <a:extLst>
                <a:ext uri="{FF2B5EF4-FFF2-40B4-BE49-F238E27FC236}">
                  <a16:creationId xmlns:a16="http://schemas.microsoft.com/office/drawing/2014/main" id="{FE3C1810-AD4F-4393-928E-CFA8053A2CC2}"/>
                </a:ext>
              </a:extLst>
            </p:cNvPr>
            <p:cNvSpPr/>
            <p:nvPr/>
          </p:nvSpPr>
          <p:spPr>
            <a:xfrm rot="16200000">
              <a:off x="4524686" y="1124741"/>
              <a:ext cx="45647" cy="45647"/>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GB" noProof="0"/>
            </a:p>
          </p:txBody>
        </p:sp>
      </p:grpSp>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152000"/>
            <a:ext cx="2951603" cy="2196235"/>
          </a:xfrm>
        </p:spPr>
        <p:txBody>
          <a:bodyPr rtlCol="0" anchor="b"/>
          <a:lstStyle>
            <a:lvl1pPr marL="0" indent="0">
              <a:buNone/>
              <a:defRPr sz="2800">
                <a:solidFill>
                  <a:schemeClr val="tx1">
                    <a:lumMod val="75000"/>
                    <a:lumOff val="25000"/>
                  </a:schemeClr>
                </a:solidFill>
              </a:defRPr>
            </a:lvl1pPr>
            <a:lvl2pPr marL="266700" indent="0">
              <a:buNone/>
              <a:defRPr sz="2400">
                <a:solidFill>
                  <a:schemeClr val="tx1">
                    <a:lumMod val="75000"/>
                    <a:lumOff val="25000"/>
                  </a:schemeClr>
                </a:solidFill>
              </a:defRPr>
            </a:lvl2pPr>
            <a:lvl3pPr marL="542925" indent="0">
              <a:buNone/>
              <a:defRPr sz="2000">
                <a:solidFill>
                  <a:schemeClr val="tx1">
                    <a:lumMod val="75000"/>
                    <a:lumOff val="25000"/>
                  </a:schemeClr>
                </a:solidFill>
              </a:defRPr>
            </a:lvl3pPr>
            <a:lvl4pPr marL="809625" indent="0">
              <a:buNone/>
              <a:defRPr sz="2000">
                <a:solidFill>
                  <a:schemeClr val="tx1">
                    <a:lumMod val="75000"/>
                    <a:lumOff val="25000"/>
                  </a:schemeClr>
                </a:solidFill>
              </a:defRPr>
            </a:lvl4pPr>
            <a:lvl5pPr marL="1076325" indent="0">
              <a:buNone/>
              <a:defRPr sz="2000">
                <a:solidFill>
                  <a:schemeClr val="tx1">
                    <a:lumMod val="75000"/>
                    <a:lumOff val="25000"/>
                  </a:schemeClr>
                </a:solidFill>
              </a:defRPr>
            </a:lvl5pPr>
          </a:lstStyle>
          <a:p>
            <a:pPr lvl="0" rtl="0"/>
            <a:r>
              <a:rPr lang="en-GB" noProof="0"/>
              <a:t>Emphasised text can go here</a:t>
            </a: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One problem to rule them all</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5" name="Picture Placeholder 4">
            <a:extLst>
              <a:ext uri="{FF2B5EF4-FFF2-40B4-BE49-F238E27FC236}">
                <a16:creationId xmlns:a16="http://schemas.microsoft.com/office/drawing/2014/main" id="{8C1EA41E-F6C4-484F-95E9-42978FF21625}"/>
              </a:ext>
            </a:extLst>
          </p:cNvPr>
          <p:cNvSpPr>
            <a:spLocks noGrp="1"/>
          </p:cNvSpPr>
          <p:nvPr>
            <p:ph type="pic" sz="quarter" idx="12" hasCustomPrompt="1"/>
          </p:nvPr>
        </p:nvSpPr>
        <p:spPr>
          <a:xfrm>
            <a:off x="4092796" y="1376357"/>
            <a:ext cx="6333545" cy="4379625"/>
          </a:xfrm>
          <a:prstGeom prst="roundRect">
            <a:avLst>
              <a:gd name="adj" fmla="val 1356"/>
            </a:avLst>
          </a:prstGeom>
          <a:solidFill>
            <a:schemeClr val="bg1">
              <a:lumMod val="95000"/>
            </a:schemeClr>
          </a:solidFill>
          <a:ln>
            <a:noFill/>
          </a:ln>
        </p:spPr>
        <p:txBody>
          <a:bodyPr rtlCol="0"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or Drag and Drop Image Here</a:t>
            </a:r>
          </a:p>
        </p:txBody>
      </p:sp>
      <p:sp>
        <p:nvSpPr>
          <p:cNvPr id="9" name="Text Placeholder 8">
            <a:extLst>
              <a:ext uri="{FF2B5EF4-FFF2-40B4-BE49-F238E27FC236}">
                <a16:creationId xmlns:a16="http://schemas.microsoft.com/office/drawing/2014/main" id="{35FD3B7C-17C6-4327-986C-A8A6D6EC1B52}"/>
              </a:ext>
            </a:extLst>
          </p:cNvPr>
          <p:cNvSpPr>
            <a:spLocks noGrp="1"/>
          </p:cNvSpPr>
          <p:nvPr>
            <p:ph type="body" sz="quarter" idx="13"/>
          </p:nvPr>
        </p:nvSpPr>
        <p:spPr>
          <a:xfrm>
            <a:off x="431800" y="3509766"/>
            <a:ext cx="2951163" cy="2322709"/>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Tree>
    <p:extLst>
      <p:ext uri="{BB962C8B-B14F-4D97-AF65-F5344CB8AC3E}">
        <p14:creationId xmlns:p14="http://schemas.microsoft.com/office/powerpoint/2010/main" val="3336286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umn Image Bullets">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139FC94F-AE30-1048-843A-295FA302AC56}"/>
              </a:ext>
            </a:extLst>
          </p:cNvPr>
          <p:cNvSpPr>
            <a:spLocks noChangeAspect="1"/>
          </p:cNvSpPr>
          <p:nvPr userDrawn="1"/>
        </p:nvSpPr>
        <p:spPr>
          <a:xfrm>
            <a:off x="8294151"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7" name="Oval 16">
            <a:extLst>
              <a:ext uri="{FF2B5EF4-FFF2-40B4-BE49-F238E27FC236}">
                <a16:creationId xmlns:a16="http://schemas.microsoft.com/office/drawing/2014/main" id="{A037F3B8-BD34-EA4F-A1C0-4006B373159E}"/>
              </a:ext>
            </a:extLst>
          </p:cNvPr>
          <p:cNvSpPr>
            <a:spLocks noChangeAspect="1"/>
          </p:cNvSpPr>
          <p:nvPr userDrawn="1"/>
        </p:nvSpPr>
        <p:spPr>
          <a:xfrm>
            <a:off x="5345060"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9" name="Oval 18">
            <a:extLst>
              <a:ext uri="{FF2B5EF4-FFF2-40B4-BE49-F238E27FC236}">
                <a16:creationId xmlns:a16="http://schemas.microsoft.com/office/drawing/2014/main" id="{8A1CF33D-645D-E940-8FF4-6178A32A19A2}"/>
              </a:ext>
            </a:extLst>
          </p:cNvPr>
          <p:cNvSpPr>
            <a:spLocks noChangeAspect="1"/>
          </p:cNvSpPr>
          <p:nvPr userDrawn="1"/>
        </p:nvSpPr>
        <p:spPr>
          <a:xfrm>
            <a:off x="2398763"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One problem to rule them all</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071452" y="4688112"/>
            <a:ext cx="2160588" cy="900000"/>
          </a:xfrm>
        </p:spPr>
        <p:txBody>
          <a:bodyPr rtlCol="0"/>
          <a:lstStyle>
            <a:lvl1pPr marL="0" indent="0" algn="ctr">
              <a:buNone/>
              <a:defRPr sz="1600"/>
            </a:lvl1pPr>
          </a:lstStyle>
          <a:p>
            <a:pPr lvl="0" rtl="0"/>
            <a:r>
              <a:rPr lang="en-GB" noProof="0"/>
              <a:t>Bullet Description</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0543" y="4688112"/>
            <a:ext cx="2160588" cy="900000"/>
          </a:xfrm>
        </p:spPr>
        <p:txBody>
          <a:bodyPr rtlCol="0"/>
          <a:lstStyle>
            <a:lvl1pPr marL="0" indent="0" algn="ctr">
              <a:buNone/>
              <a:defRPr sz="1600"/>
            </a:lvl1pPr>
          </a:lstStyle>
          <a:p>
            <a:pPr lvl="0" rtl="0"/>
            <a:r>
              <a:rPr lang="en-GB" noProof="0"/>
              <a:t>Bullet Description</a:t>
            </a:r>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7969634" y="4683647"/>
            <a:ext cx="2160588" cy="900000"/>
          </a:xfrm>
        </p:spPr>
        <p:txBody>
          <a:bodyPr rtlCol="0"/>
          <a:lstStyle>
            <a:lvl1pPr marL="0" indent="0" algn="ctr">
              <a:buNone/>
              <a:defRPr sz="1600"/>
            </a:lvl1pPr>
          </a:lstStyle>
          <a:p>
            <a:pPr lvl="0" rtl="0"/>
            <a:r>
              <a:rPr lang="en-GB" noProof="0"/>
              <a:t>Bullet Description</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071453" y="3926335"/>
            <a:ext cx="2160587" cy="504000"/>
          </a:xfrm>
        </p:spPr>
        <p:txBody>
          <a:bodyPr rtlCol="0"/>
          <a:lstStyle>
            <a:lvl1pPr marL="0" indent="0" algn="ctr">
              <a:buNone/>
              <a:defRPr b="1">
                <a:latin typeface="+mj-lt"/>
              </a:defRPr>
            </a:lvl1pPr>
          </a:lstStyle>
          <a:p>
            <a:pPr lvl="0" rtl="0"/>
            <a:r>
              <a:rPr lang="en-GB" noProof="0"/>
              <a:t>Bullet 2</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020543" y="3926335"/>
            <a:ext cx="2160588" cy="504000"/>
          </a:xfrm>
        </p:spPr>
        <p:txBody>
          <a:bodyPr rtlCol="0"/>
          <a:lstStyle>
            <a:lvl1pPr marL="0" indent="0" algn="ctr">
              <a:buNone/>
              <a:defRPr b="1">
                <a:latin typeface="+mj-lt"/>
              </a:defRPr>
            </a:lvl1pPr>
          </a:lstStyle>
          <a:p>
            <a:pPr lvl="0" rtl="0"/>
            <a:r>
              <a:rPr lang="en-GB" noProof="0"/>
              <a:t>Bullet 3</a:t>
            </a:r>
          </a:p>
        </p:txBody>
      </p:sp>
      <p:sp>
        <p:nvSpPr>
          <p:cNvPr id="16" name="Text Placeholder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7969635" y="3926335"/>
            <a:ext cx="2160587" cy="504000"/>
          </a:xfrm>
        </p:spPr>
        <p:txBody>
          <a:bodyPr rtlCol="0"/>
          <a:lstStyle>
            <a:lvl1pPr marL="0" indent="0" algn="ctr">
              <a:buNone/>
              <a:defRPr b="1">
                <a:latin typeface="+mj-lt"/>
              </a:defRPr>
            </a:lvl1pPr>
          </a:lstStyle>
          <a:p>
            <a:pPr lvl="0" rtl="0"/>
            <a:r>
              <a:rPr lang="en-GB" noProof="0"/>
              <a:t>Bullet 4</a:t>
            </a:r>
          </a:p>
        </p:txBody>
      </p:sp>
      <p:sp>
        <p:nvSpPr>
          <p:cNvPr id="9" name="Text Placeholder 8">
            <a:extLst>
              <a:ext uri="{FF2B5EF4-FFF2-40B4-BE49-F238E27FC236}">
                <a16:creationId xmlns:a16="http://schemas.microsoft.com/office/drawing/2014/main" id="{36DD16A0-27CF-480C-8ADD-7BB99E0031A4}"/>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Sub-header</a:t>
            </a:r>
          </a:p>
        </p:txBody>
      </p:sp>
      <p:sp>
        <p:nvSpPr>
          <p:cNvPr id="20" name="Picture Placeholder 3">
            <a:extLst>
              <a:ext uri="{FF2B5EF4-FFF2-40B4-BE49-F238E27FC236}">
                <a16:creationId xmlns:a16="http://schemas.microsoft.com/office/drawing/2014/main" id="{06B6D0B6-0884-CD46-A1B0-9FED03C22626}"/>
              </a:ext>
            </a:extLst>
          </p:cNvPr>
          <p:cNvSpPr>
            <a:spLocks noGrp="1"/>
          </p:cNvSpPr>
          <p:nvPr>
            <p:ph type="pic" sz="quarter" idx="27"/>
          </p:nvPr>
        </p:nvSpPr>
        <p:spPr>
          <a:xfrm>
            <a:off x="2724708" y="2358091"/>
            <a:ext cx="854075" cy="854075"/>
          </a:xfrm>
        </p:spPr>
        <p:txBody>
          <a:bodyPr rtlCol="0"/>
          <a:lstStyle>
            <a:lvl1pPr marL="0" indent="0">
              <a:buNone/>
              <a:defRPr/>
            </a:lvl1pPr>
          </a:lstStyle>
          <a:p>
            <a:pPr rtl="0"/>
            <a:r>
              <a:rPr lang="en-US" noProof="0"/>
              <a:t>Click icon to add picture</a:t>
            </a:r>
            <a:endParaRPr lang="en-GB" noProof="0"/>
          </a:p>
        </p:txBody>
      </p:sp>
      <p:sp>
        <p:nvSpPr>
          <p:cNvPr id="21" name="Picture Placeholder 3">
            <a:extLst>
              <a:ext uri="{FF2B5EF4-FFF2-40B4-BE49-F238E27FC236}">
                <a16:creationId xmlns:a16="http://schemas.microsoft.com/office/drawing/2014/main" id="{BAAC12A0-90C3-984B-A8FC-7EB4AA432E3A}"/>
              </a:ext>
            </a:extLst>
          </p:cNvPr>
          <p:cNvSpPr>
            <a:spLocks noGrp="1"/>
          </p:cNvSpPr>
          <p:nvPr>
            <p:ph type="pic" sz="quarter" idx="28"/>
          </p:nvPr>
        </p:nvSpPr>
        <p:spPr>
          <a:xfrm>
            <a:off x="5672402" y="2358091"/>
            <a:ext cx="854075" cy="854075"/>
          </a:xfrm>
        </p:spPr>
        <p:txBody>
          <a:bodyPr rtlCol="0"/>
          <a:lstStyle>
            <a:lvl1pPr marL="0" indent="0">
              <a:buNone/>
              <a:defRPr/>
            </a:lvl1pPr>
          </a:lstStyle>
          <a:p>
            <a:pPr rtl="0"/>
            <a:r>
              <a:rPr lang="en-US" noProof="0"/>
              <a:t>Click icon to add picture</a:t>
            </a:r>
            <a:endParaRPr lang="en-GB" noProof="0"/>
          </a:p>
        </p:txBody>
      </p:sp>
      <p:sp>
        <p:nvSpPr>
          <p:cNvPr id="22" name="Picture Placeholder 3">
            <a:extLst>
              <a:ext uri="{FF2B5EF4-FFF2-40B4-BE49-F238E27FC236}">
                <a16:creationId xmlns:a16="http://schemas.microsoft.com/office/drawing/2014/main" id="{51565942-8816-734B-BEEE-1258F13B66DA}"/>
              </a:ext>
            </a:extLst>
          </p:cNvPr>
          <p:cNvSpPr>
            <a:spLocks noGrp="1"/>
          </p:cNvSpPr>
          <p:nvPr>
            <p:ph type="pic" sz="quarter" idx="29"/>
          </p:nvPr>
        </p:nvSpPr>
        <p:spPr>
          <a:xfrm>
            <a:off x="8621493" y="2358090"/>
            <a:ext cx="854075" cy="854075"/>
          </a:xfrm>
        </p:spPr>
        <p:txBody>
          <a:bodyPr rtlCol="0"/>
          <a:lstStyle>
            <a:lvl1pPr marL="0" indent="0">
              <a:buNone/>
              <a:defRPr/>
            </a:lvl1pPr>
          </a:lstStyle>
          <a:p>
            <a:pPr rtl="0"/>
            <a:r>
              <a:rPr lang="en-US" noProof="0"/>
              <a:t>Click icon to add picture</a:t>
            </a:r>
            <a:endParaRPr lang="en-GB" noProof="0"/>
          </a:p>
        </p:txBody>
      </p:sp>
    </p:spTree>
    <p:extLst>
      <p:ext uri="{BB962C8B-B14F-4D97-AF65-F5344CB8AC3E}">
        <p14:creationId xmlns:p14="http://schemas.microsoft.com/office/powerpoint/2010/main" val="3072002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Numbers Option 2">
    <p:spTree>
      <p:nvGrpSpPr>
        <p:cNvPr id="1" name=""/>
        <p:cNvGrpSpPr/>
        <p:nvPr/>
      </p:nvGrpSpPr>
      <p:grpSpPr>
        <a:xfrm>
          <a:off x="0" y="0"/>
          <a:ext cx="0" cy="0"/>
          <a:chOff x="0" y="0"/>
          <a:chExt cx="0" cy="0"/>
        </a:xfrm>
      </p:grpSpPr>
      <p:sp>
        <p:nvSpPr>
          <p:cNvPr id="26" name="Text Placeholder 3">
            <a:extLst>
              <a:ext uri="{FF2B5EF4-FFF2-40B4-BE49-F238E27FC236}">
                <a16:creationId xmlns:a16="http://schemas.microsoft.com/office/drawing/2014/main" id="{E6E9DC6E-6F00-46BA-B990-095D92A35881}"/>
              </a:ext>
            </a:extLst>
          </p:cNvPr>
          <p:cNvSpPr>
            <a:spLocks noGrp="1"/>
          </p:cNvSpPr>
          <p:nvPr>
            <p:ph type="body" sz="quarter" idx="27" hasCustomPrompt="1"/>
          </p:nvPr>
        </p:nvSpPr>
        <p:spPr>
          <a:xfrm>
            <a:off x="890706" y="1579984"/>
            <a:ext cx="4348065" cy="4348065"/>
          </a:xfrm>
          <a:prstGeom prst="ellipse">
            <a:avLst/>
          </a:prstGeom>
          <a:noFill/>
          <a:ln>
            <a:solidFill>
              <a:schemeClr val="accent1"/>
            </a:solidFill>
          </a:ln>
        </p:spPr>
        <p:txBody>
          <a:bodyPr rtlCol="0" anchor="ctr"/>
          <a:lstStyle>
            <a:lvl1pPr marL="0" indent="0" algn="ctr">
              <a:buNone/>
              <a:defRPr sz="2100">
                <a:solidFill>
                  <a:schemeClr val="tx1">
                    <a:lumMod val="75000"/>
                    <a:lumOff val="25000"/>
                  </a:schemeClr>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Section Header</a:t>
            </a:r>
          </a:p>
        </p:txBody>
      </p:sp>
      <p:sp>
        <p:nvSpPr>
          <p:cNvPr id="27" name="Text Placeholder 9">
            <a:extLst>
              <a:ext uri="{FF2B5EF4-FFF2-40B4-BE49-F238E27FC236}">
                <a16:creationId xmlns:a16="http://schemas.microsoft.com/office/drawing/2014/main" id="{76D2E128-93A5-440C-A234-55AC27F90F8C}"/>
              </a:ext>
            </a:extLst>
          </p:cNvPr>
          <p:cNvSpPr>
            <a:spLocks noGrp="1"/>
          </p:cNvSpPr>
          <p:nvPr>
            <p:ph type="body" sz="quarter" idx="28" hasCustomPrompt="1"/>
          </p:nvPr>
        </p:nvSpPr>
        <p:spPr>
          <a:xfrm>
            <a:off x="4739330" y="1754721"/>
            <a:ext cx="3998591" cy="3998591"/>
          </a:xfrm>
          <a:prstGeom prst="ellipse">
            <a:avLst/>
          </a:prstGeom>
          <a:noFill/>
          <a:ln>
            <a:solidFill>
              <a:schemeClr val="accent2"/>
            </a:solidFill>
          </a:ln>
        </p:spPr>
        <p:txBody>
          <a:bodyPr vert="horz" lIns="0" tIns="0" rIns="0" bIns="0" rtlCol="0" anchor="ctr">
            <a:noAutofit/>
          </a:bodyPr>
          <a:lstStyle>
            <a:lvl1pPr marL="0" indent="0" algn="ctr">
              <a:buNone/>
              <a:defRPr lang="en-ZA" sz="2100" dirty="0">
                <a:solidFill>
                  <a:schemeClr val="tx1">
                    <a:lumMod val="75000"/>
                    <a:lumOff val="25000"/>
                  </a:schemeClr>
                </a:solidFill>
              </a:defRPr>
            </a:lvl1pPr>
          </a:lstStyle>
          <a:p>
            <a:pPr marL="266700" lvl="0" indent="-266700" algn="ctr" rtl="0"/>
            <a:r>
              <a:rPr lang="en-GB" noProof="0"/>
              <a:t>Section Header</a:t>
            </a:r>
          </a:p>
        </p:txBody>
      </p:sp>
      <p:sp>
        <p:nvSpPr>
          <p:cNvPr id="28" name="Text Placeholder 9">
            <a:extLst>
              <a:ext uri="{FF2B5EF4-FFF2-40B4-BE49-F238E27FC236}">
                <a16:creationId xmlns:a16="http://schemas.microsoft.com/office/drawing/2014/main" id="{315814FC-F14E-4ECD-A97E-869936E55DF4}"/>
              </a:ext>
            </a:extLst>
          </p:cNvPr>
          <p:cNvSpPr>
            <a:spLocks noGrp="1"/>
          </p:cNvSpPr>
          <p:nvPr>
            <p:ph type="body" sz="quarter" idx="29" hasCustomPrompt="1"/>
          </p:nvPr>
        </p:nvSpPr>
        <p:spPr>
          <a:xfrm>
            <a:off x="8238481" y="2193897"/>
            <a:ext cx="3120238" cy="3120238"/>
          </a:xfrm>
          <a:prstGeom prst="ellipse">
            <a:avLst/>
          </a:prstGeom>
          <a:noFill/>
          <a:ln>
            <a:solidFill>
              <a:schemeClr val="accent3"/>
            </a:solidFill>
          </a:ln>
        </p:spPr>
        <p:txBody>
          <a:bodyPr vert="horz" lIns="0" tIns="0" rIns="0" bIns="0" rtlCol="0" anchor="ctr">
            <a:noAutofit/>
          </a:bodyPr>
          <a:lstStyle>
            <a:lvl1pPr marL="0" indent="0" algn="ctr">
              <a:buNone/>
              <a:defRPr lang="en-ZA" sz="2100" dirty="0">
                <a:solidFill>
                  <a:schemeClr val="tx1">
                    <a:lumMod val="75000"/>
                    <a:lumOff val="25000"/>
                  </a:schemeClr>
                </a:solidFill>
              </a:defRPr>
            </a:lvl1pPr>
          </a:lstStyle>
          <a:p>
            <a:pPr marL="266700" lvl="0" indent="-266700" algn="ctr" rtl="0"/>
            <a:r>
              <a:rPr lang="en-GB" noProof="0"/>
              <a:t>Section Header</a:t>
            </a:r>
          </a:p>
        </p:txBody>
      </p:sp>
      <p:sp>
        <p:nvSpPr>
          <p:cNvPr id="48" name="Freeform: Shape 47">
            <a:extLst>
              <a:ext uri="{FF2B5EF4-FFF2-40B4-BE49-F238E27FC236}">
                <a16:creationId xmlns:a16="http://schemas.microsoft.com/office/drawing/2014/main" id="{A8E117AC-4076-4663-96EA-12A984AAA63A}"/>
              </a:ext>
            </a:extLst>
          </p:cNvPr>
          <p:cNvSpPr/>
          <p:nvPr userDrawn="1"/>
        </p:nvSpPr>
        <p:spPr>
          <a:xfrm>
            <a:off x="4740115" y="2772299"/>
            <a:ext cx="494967" cy="1963434"/>
          </a:xfrm>
          <a:custGeom>
            <a:avLst/>
            <a:gdLst>
              <a:gd name="connsiteX0" fmla="*/ 258706 w 494967"/>
              <a:gd name="connsiteY0" fmla="*/ 0 h 1963434"/>
              <a:gd name="connsiteX1" fmla="*/ 324121 w 494967"/>
              <a:gd name="connsiteY1" fmla="*/ 135794 h 1963434"/>
              <a:gd name="connsiteX2" fmla="*/ 494967 w 494967"/>
              <a:gd name="connsiteY2" fmla="*/ 982025 h 1963434"/>
              <a:gd name="connsiteX3" fmla="*/ 324121 w 494967"/>
              <a:gd name="connsiteY3" fmla="*/ 1828257 h 1963434"/>
              <a:gd name="connsiteX4" fmla="*/ 259003 w 494967"/>
              <a:gd name="connsiteY4" fmla="*/ 1963434 h 1963434"/>
              <a:gd name="connsiteX5" fmla="*/ 241238 w 494967"/>
              <a:gd name="connsiteY5" fmla="*/ 1934192 h 1963434"/>
              <a:gd name="connsiteX6" fmla="*/ 0 w 494967"/>
              <a:gd name="connsiteY6" fmla="*/ 981472 h 1963434"/>
              <a:gd name="connsiteX7" fmla="*/ 241238 w 494967"/>
              <a:gd name="connsiteY7" fmla="*/ 28753 h 196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967" h="1963434">
                <a:moveTo>
                  <a:pt x="258706" y="0"/>
                </a:moveTo>
                <a:lnTo>
                  <a:pt x="324121" y="135794"/>
                </a:lnTo>
                <a:cubicBezTo>
                  <a:pt x="434133" y="395891"/>
                  <a:pt x="494967" y="681854"/>
                  <a:pt x="494967" y="982025"/>
                </a:cubicBezTo>
                <a:cubicBezTo>
                  <a:pt x="494967" y="1282196"/>
                  <a:pt x="434133" y="1568159"/>
                  <a:pt x="324121" y="1828257"/>
                </a:cubicBezTo>
                <a:lnTo>
                  <a:pt x="259003" y="1963434"/>
                </a:lnTo>
                <a:lnTo>
                  <a:pt x="241238" y="1934192"/>
                </a:lnTo>
                <a:cubicBezTo>
                  <a:pt x="87390" y="1650983"/>
                  <a:pt x="0" y="1326433"/>
                  <a:pt x="0" y="981472"/>
                </a:cubicBezTo>
                <a:cubicBezTo>
                  <a:pt x="0" y="636511"/>
                  <a:pt x="87390" y="311961"/>
                  <a:pt x="241238" y="28753"/>
                </a:cubicBezTo>
                <a:close/>
              </a:path>
            </a:pathLst>
          </a:custGeom>
          <a:pattFill prst="dk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7" name="Freeform: Shape 46">
            <a:extLst>
              <a:ext uri="{FF2B5EF4-FFF2-40B4-BE49-F238E27FC236}">
                <a16:creationId xmlns:a16="http://schemas.microsoft.com/office/drawing/2014/main" id="{33BA9298-2BC7-49EF-BEB7-E71095424207}"/>
              </a:ext>
            </a:extLst>
          </p:cNvPr>
          <p:cNvSpPr/>
          <p:nvPr userDrawn="1"/>
        </p:nvSpPr>
        <p:spPr>
          <a:xfrm>
            <a:off x="8245937" y="2863999"/>
            <a:ext cx="491664" cy="1780035"/>
          </a:xfrm>
          <a:custGeom>
            <a:avLst/>
            <a:gdLst>
              <a:gd name="connsiteX0" fmla="*/ 279162 w 491664"/>
              <a:gd name="connsiteY0" fmla="*/ 0 h 1780035"/>
              <a:gd name="connsiteX1" fmla="*/ 334593 w 491664"/>
              <a:gd name="connsiteY1" fmla="*/ 115068 h 1780035"/>
              <a:gd name="connsiteX2" fmla="*/ 491664 w 491664"/>
              <a:gd name="connsiteY2" fmla="*/ 893069 h 1780035"/>
              <a:gd name="connsiteX3" fmla="*/ 334593 w 491664"/>
              <a:gd name="connsiteY3" fmla="*/ 1671070 h 1780035"/>
              <a:gd name="connsiteX4" fmla="*/ 282102 w 491664"/>
              <a:gd name="connsiteY4" fmla="*/ 1780035 h 1780035"/>
              <a:gd name="connsiteX5" fmla="*/ 265807 w 491664"/>
              <a:gd name="connsiteY5" fmla="*/ 1758245 h 1780035"/>
              <a:gd name="connsiteX6" fmla="*/ 0 w 491664"/>
              <a:gd name="connsiteY6" fmla="*/ 888052 h 1780035"/>
              <a:gd name="connsiteX7" fmla="*/ 265807 w 491664"/>
              <a:gd name="connsiteY7" fmla="*/ 17859 h 17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664" h="1780035">
                <a:moveTo>
                  <a:pt x="279162" y="0"/>
                </a:moveTo>
                <a:lnTo>
                  <a:pt x="334593" y="115068"/>
                </a:lnTo>
                <a:cubicBezTo>
                  <a:pt x="435735" y="354195"/>
                  <a:pt x="491664" y="617100"/>
                  <a:pt x="491664" y="893069"/>
                </a:cubicBezTo>
                <a:cubicBezTo>
                  <a:pt x="491664" y="1169038"/>
                  <a:pt x="435735" y="1431944"/>
                  <a:pt x="334593" y="1671070"/>
                </a:cubicBezTo>
                <a:lnTo>
                  <a:pt x="282102" y="1780035"/>
                </a:lnTo>
                <a:lnTo>
                  <a:pt x="265807" y="1758245"/>
                </a:lnTo>
                <a:cubicBezTo>
                  <a:pt x="97991" y="1509844"/>
                  <a:pt x="0" y="1210391"/>
                  <a:pt x="0" y="888052"/>
                </a:cubicBezTo>
                <a:cubicBezTo>
                  <a:pt x="0" y="565713"/>
                  <a:pt x="97991" y="266261"/>
                  <a:pt x="265807" y="17859"/>
                </a:cubicBezTo>
                <a:close/>
              </a:path>
            </a:pathLst>
          </a:custGeom>
          <a:pattFill prst="dkUp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6" name="Freeform: Shape 15">
            <a:extLst>
              <a:ext uri="{FF2B5EF4-FFF2-40B4-BE49-F238E27FC236}">
                <a16:creationId xmlns:a16="http://schemas.microsoft.com/office/drawing/2014/main" id="{D850331C-9383-4367-8C09-8FBE227C98B4}"/>
              </a:ext>
            </a:extLst>
          </p:cNvPr>
          <p:cNvSpPr/>
          <p:nvPr userDrawn="1"/>
        </p:nvSpPr>
        <p:spPr>
          <a:xfrm rot="6973557">
            <a:off x="9799840" y="198216"/>
            <a:ext cx="748251" cy="780669"/>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7" name="Freeform: Shape 16">
            <a:extLst>
              <a:ext uri="{FF2B5EF4-FFF2-40B4-BE49-F238E27FC236}">
                <a16:creationId xmlns:a16="http://schemas.microsoft.com/office/drawing/2014/main" id="{D5AADDFA-0151-46BA-B788-3C5B8FC5B5FD}"/>
              </a:ext>
            </a:extLst>
          </p:cNvPr>
          <p:cNvSpPr/>
          <p:nvPr userDrawn="1"/>
        </p:nvSpPr>
        <p:spPr>
          <a:xfrm rot="5483574">
            <a:off x="9854193" y="80859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0" name="Freeform: Shape 19">
            <a:extLst>
              <a:ext uri="{FF2B5EF4-FFF2-40B4-BE49-F238E27FC236}">
                <a16:creationId xmlns:a16="http://schemas.microsoft.com/office/drawing/2014/main" id="{CC98EDD7-AC10-482C-9B0F-9EE170C1F8C4}"/>
              </a:ext>
            </a:extLst>
          </p:cNvPr>
          <p:cNvSpPr/>
          <p:nvPr userDrawn="1"/>
        </p:nvSpPr>
        <p:spPr>
          <a:xfrm rot="14199158">
            <a:off x="10161654" y="-236402"/>
            <a:ext cx="1957093" cy="1399810"/>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7093" h="1399810">
                <a:moveTo>
                  <a:pt x="0" y="318772"/>
                </a:moveTo>
                <a:lnTo>
                  <a:pt x="858544" y="36067"/>
                </a:lnTo>
                <a:lnTo>
                  <a:pt x="1957093" y="0"/>
                </a:lnTo>
                <a:lnTo>
                  <a:pt x="1012700" y="1399810"/>
                </a:lnTo>
                <a:lnTo>
                  <a:pt x="172487" y="1221089"/>
                </a:lnTo>
                <a:lnTo>
                  <a:pt x="0" y="31877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2" name="Freeform: Shape 21">
            <a:extLst>
              <a:ext uri="{FF2B5EF4-FFF2-40B4-BE49-F238E27FC236}">
                <a16:creationId xmlns:a16="http://schemas.microsoft.com/office/drawing/2014/main" id="{46C6BDBB-2B70-456D-86FB-0A63D587A509}"/>
              </a:ext>
            </a:extLst>
          </p:cNvPr>
          <p:cNvSpPr/>
          <p:nvPr userDrawn="1"/>
        </p:nvSpPr>
        <p:spPr>
          <a:xfrm rot="14235708">
            <a:off x="11753205" y="112024"/>
            <a:ext cx="332291" cy="247882"/>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 name="connsiteX0" fmla="*/ 0 w 1449157"/>
              <a:gd name="connsiteY0" fmla="*/ 282705 h 1363743"/>
              <a:gd name="connsiteX1" fmla="*/ 858544 w 1449157"/>
              <a:gd name="connsiteY1" fmla="*/ 0 h 1363743"/>
              <a:gd name="connsiteX2" fmla="*/ 1449157 w 1449157"/>
              <a:gd name="connsiteY2" fmla="*/ 715834 h 1363743"/>
              <a:gd name="connsiteX3" fmla="*/ 1012700 w 1449157"/>
              <a:gd name="connsiteY3" fmla="*/ 1363743 h 1363743"/>
              <a:gd name="connsiteX4" fmla="*/ 172487 w 1449157"/>
              <a:gd name="connsiteY4" fmla="*/ 1185022 h 1363743"/>
              <a:gd name="connsiteX5" fmla="*/ 0 w 1449157"/>
              <a:gd name="connsiteY5" fmla="*/ 282705 h 1363743"/>
              <a:gd name="connsiteX0" fmla="*/ 0 w 1449157"/>
              <a:gd name="connsiteY0" fmla="*/ 0 h 1081038"/>
              <a:gd name="connsiteX1" fmla="*/ 1449157 w 1449157"/>
              <a:gd name="connsiteY1" fmla="*/ 433129 h 1081038"/>
              <a:gd name="connsiteX2" fmla="*/ 1012700 w 1449157"/>
              <a:gd name="connsiteY2" fmla="*/ 1081038 h 1081038"/>
              <a:gd name="connsiteX3" fmla="*/ 172487 w 1449157"/>
              <a:gd name="connsiteY3" fmla="*/ 902317 h 1081038"/>
              <a:gd name="connsiteX4" fmla="*/ 0 w 1449157"/>
              <a:gd name="connsiteY4" fmla="*/ 0 h 108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157" h="1081038">
                <a:moveTo>
                  <a:pt x="0" y="0"/>
                </a:moveTo>
                <a:lnTo>
                  <a:pt x="1449157" y="433129"/>
                </a:lnTo>
                <a:lnTo>
                  <a:pt x="1012700" y="1081038"/>
                </a:lnTo>
                <a:lnTo>
                  <a:pt x="172487" y="90231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3" name="Freeform: Shape 22">
            <a:extLst>
              <a:ext uri="{FF2B5EF4-FFF2-40B4-BE49-F238E27FC236}">
                <a16:creationId xmlns:a16="http://schemas.microsoft.com/office/drawing/2014/main" id="{DD294FD8-6E9C-409A-81F3-C1E9BE998524}"/>
              </a:ext>
            </a:extLst>
          </p:cNvPr>
          <p:cNvSpPr/>
          <p:nvPr userDrawn="1"/>
        </p:nvSpPr>
        <p:spPr>
          <a:xfrm rot="13336516">
            <a:off x="137666" y="5349121"/>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GB" noProof="0"/>
          </a:p>
        </p:txBody>
      </p:sp>
      <p:sp>
        <p:nvSpPr>
          <p:cNvPr id="24" name="Freeform: Shape 23">
            <a:extLst>
              <a:ext uri="{FF2B5EF4-FFF2-40B4-BE49-F238E27FC236}">
                <a16:creationId xmlns:a16="http://schemas.microsoft.com/office/drawing/2014/main" id="{E9CE551E-3C50-4DFC-B1F0-E75C36EB546C}"/>
              </a:ext>
            </a:extLst>
          </p:cNvPr>
          <p:cNvSpPr/>
          <p:nvPr userDrawn="1"/>
        </p:nvSpPr>
        <p:spPr>
          <a:xfrm rot="5738060">
            <a:off x="100722" y="596209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5" name="Freeform: Shape 24">
            <a:extLst>
              <a:ext uri="{FF2B5EF4-FFF2-40B4-BE49-F238E27FC236}">
                <a16:creationId xmlns:a16="http://schemas.microsoft.com/office/drawing/2014/main" id="{1A30495D-C647-4038-8E7F-16125414CE5D}"/>
              </a:ext>
            </a:extLst>
          </p:cNvPr>
          <p:cNvSpPr/>
          <p:nvPr userDrawn="1"/>
        </p:nvSpPr>
        <p:spPr>
          <a:xfrm rot="8291645">
            <a:off x="10081798" y="798094"/>
            <a:ext cx="371360" cy="27370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40EE479C-D1F6-4BAC-80D2-90EF74E3261A}"/>
              </a:ext>
            </a:extLst>
          </p:cNvPr>
          <p:cNvSpPr>
            <a:spLocks noGrp="1"/>
          </p:cNvSpPr>
          <p:nvPr userDrawn="1">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8" name="Footer Placeholder 7">
            <a:extLst>
              <a:ext uri="{FF2B5EF4-FFF2-40B4-BE49-F238E27FC236}">
                <a16:creationId xmlns:a16="http://schemas.microsoft.com/office/drawing/2014/main" id="{C9E47D86-FD0D-44D0-9B7F-9EDEBD11F9D6}"/>
              </a:ext>
            </a:extLst>
          </p:cNvPr>
          <p:cNvSpPr>
            <a:spLocks noGrp="1"/>
          </p:cNvSpPr>
          <p:nvPr userDrawn="1">
            <p:ph type="ftr" sz="quarter" idx="10"/>
          </p:nvPr>
        </p:nvSpPr>
        <p:spPr/>
        <p:txBody>
          <a:bodyPr rtlCol="0"/>
          <a:lstStyle>
            <a:lvl1pPr>
              <a:defRPr>
                <a:solidFill>
                  <a:schemeClr val="tx1">
                    <a:lumMod val="75000"/>
                    <a:lumOff val="25000"/>
                  </a:schemeClr>
                </a:solidFill>
              </a:defRPr>
            </a:lvl1pPr>
          </a:lstStyle>
          <a:p>
            <a:r>
              <a:rPr lang="en-GB"/>
              <a:t>One problem to rule them all</a:t>
            </a:r>
            <a:endParaRPr lang="en-GB" dirty="0"/>
          </a:p>
        </p:txBody>
      </p:sp>
      <p:sp>
        <p:nvSpPr>
          <p:cNvPr id="9" name="Slide Number Placeholder 8">
            <a:extLst>
              <a:ext uri="{FF2B5EF4-FFF2-40B4-BE49-F238E27FC236}">
                <a16:creationId xmlns:a16="http://schemas.microsoft.com/office/drawing/2014/main" id="{0A29F8B3-4723-4928-83E5-76C29D05F2FE}"/>
              </a:ext>
            </a:extLst>
          </p:cNvPr>
          <p:cNvSpPr>
            <a:spLocks noGrp="1"/>
          </p:cNvSpPr>
          <p:nvPr userDrawn="1">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29" name="Freeform: Shape 28">
            <a:extLst>
              <a:ext uri="{FF2B5EF4-FFF2-40B4-BE49-F238E27FC236}">
                <a16:creationId xmlns:a16="http://schemas.microsoft.com/office/drawing/2014/main" id="{487EAD8B-C2A9-4ED7-BA79-62CE2E5D80F9}"/>
              </a:ext>
            </a:extLst>
          </p:cNvPr>
          <p:cNvSpPr/>
          <p:nvPr userDrawn="1"/>
        </p:nvSpPr>
        <p:spPr>
          <a:xfrm rot="3693105">
            <a:off x="270909" y="5041123"/>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1" name="Text Placeholder 18">
            <a:extLst>
              <a:ext uri="{FF2B5EF4-FFF2-40B4-BE49-F238E27FC236}">
                <a16:creationId xmlns:a16="http://schemas.microsoft.com/office/drawing/2014/main" id="{C614E990-EC62-437B-ADF0-038FF35A2629}"/>
              </a:ext>
            </a:extLst>
          </p:cNvPr>
          <p:cNvSpPr>
            <a:spLocks noGrp="1"/>
          </p:cNvSpPr>
          <p:nvPr>
            <p:ph type="body" sz="quarter" idx="13" hasCustomPrompt="1"/>
          </p:nvPr>
        </p:nvSpPr>
        <p:spPr>
          <a:xfrm>
            <a:off x="1364343" y="2505766"/>
            <a:ext cx="3374987" cy="885825"/>
          </a:xfrm>
        </p:spPr>
        <p:txBody>
          <a:bodyPr rtlCol="0" anchor="ctr"/>
          <a:lstStyle>
            <a:lvl1pPr marL="0" indent="0" algn="ctr">
              <a:buNone/>
              <a:defRPr sz="8000" b="1">
                <a:latin typeface="+mj-lt"/>
              </a:defRPr>
            </a:lvl1pPr>
            <a:lvl2pPr marL="266700" indent="0">
              <a:buNone/>
              <a:defRPr sz="8000">
                <a:latin typeface="+mj-lt"/>
              </a:defRPr>
            </a:lvl2pPr>
            <a:lvl3pPr marL="542925" indent="0">
              <a:buNone/>
              <a:defRPr sz="8000">
                <a:latin typeface="+mj-lt"/>
              </a:defRPr>
            </a:lvl3pPr>
            <a:lvl4pPr marL="809625" indent="0">
              <a:buNone/>
              <a:defRPr sz="8000">
                <a:latin typeface="+mj-lt"/>
              </a:defRPr>
            </a:lvl4pPr>
            <a:lvl5pPr marL="1076325" indent="0">
              <a:buNone/>
              <a:defRPr sz="8000">
                <a:latin typeface="+mj-lt"/>
              </a:defRPr>
            </a:lvl5pPr>
          </a:lstStyle>
          <a:p>
            <a:pPr lvl="0" rtl="0"/>
            <a:r>
              <a:rPr lang="en-GB" noProof="0"/>
              <a:t>1</a:t>
            </a:r>
          </a:p>
        </p:txBody>
      </p:sp>
      <p:sp>
        <p:nvSpPr>
          <p:cNvPr id="32" name="Text Placeholder 20">
            <a:extLst>
              <a:ext uri="{FF2B5EF4-FFF2-40B4-BE49-F238E27FC236}">
                <a16:creationId xmlns:a16="http://schemas.microsoft.com/office/drawing/2014/main" id="{A6926E00-3D05-4600-B7E9-74F56D038AE9}"/>
              </a:ext>
            </a:extLst>
          </p:cNvPr>
          <p:cNvSpPr>
            <a:spLocks noGrp="1"/>
          </p:cNvSpPr>
          <p:nvPr>
            <p:ph type="body" sz="quarter" idx="14" hasCustomPrompt="1"/>
          </p:nvPr>
        </p:nvSpPr>
        <p:spPr>
          <a:xfrm>
            <a:off x="5212968" y="2505766"/>
            <a:ext cx="3025513" cy="885825"/>
          </a:xfrm>
        </p:spPr>
        <p:txBody>
          <a:bodyPr rtlCol="0" anchor="ctr"/>
          <a:lstStyle>
            <a:lvl1pPr marL="0" indent="0" algn="ctr">
              <a:buNone/>
              <a:defRPr sz="8000" b="1" i="0">
                <a:latin typeface="+mj-lt"/>
              </a:defRPr>
            </a:lvl1pPr>
          </a:lstStyle>
          <a:p>
            <a:pPr lvl="0" rtl="0"/>
            <a:r>
              <a:rPr lang="en-GB" noProof="0"/>
              <a:t>2</a:t>
            </a:r>
          </a:p>
        </p:txBody>
      </p:sp>
      <p:sp>
        <p:nvSpPr>
          <p:cNvPr id="33" name="Text Placeholder 32">
            <a:extLst>
              <a:ext uri="{FF2B5EF4-FFF2-40B4-BE49-F238E27FC236}">
                <a16:creationId xmlns:a16="http://schemas.microsoft.com/office/drawing/2014/main" id="{56EA1CAB-F73E-42AE-AC55-B00392B49263}"/>
              </a:ext>
            </a:extLst>
          </p:cNvPr>
          <p:cNvSpPr>
            <a:spLocks noGrp="1"/>
          </p:cNvSpPr>
          <p:nvPr>
            <p:ph type="body" sz="quarter" idx="30" hasCustomPrompt="1"/>
          </p:nvPr>
        </p:nvSpPr>
        <p:spPr>
          <a:xfrm>
            <a:off x="8737600" y="2490630"/>
            <a:ext cx="2090738" cy="900962"/>
          </a:xfrm>
        </p:spPr>
        <p:txBody>
          <a:bodyPr vert="horz" lIns="0" tIns="0" rIns="0" bIns="0" rtlCol="0" anchor="ctr">
            <a:noAutofit/>
          </a:bodyPr>
          <a:lstStyle>
            <a:lvl1pPr marL="0" indent="0" algn="ctr">
              <a:buNone/>
              <a:defRPr lang="en-ZA" sz="8000" b="1" i="0" dirty="0">
                <a:latin typeface="+mj-lt"/>
              </a:defRPr>
            </a:lvl1pPr>
          </a:lstStyle>
          <a:p>
            <a:pPr marL="266700" lvl="0" indent="-266700" algn="ctr" rtl="0"/>
            <a:r>
              <a:rPr lang="en-GB" noProof="0"/>
              <a:t>3</a:t>
            </a:r>
          </a:p>
        </p:txBody>
      </p:sp>
      <p:sp>
        <p:nvSpPr>
          <p:cNvPr id="35" name="Text Placeholder 34">
            <a:extLst>
              <a:ext uri="{FF2B5EF4-FFF2-40B4-BE49-F238E27FC236}">
                <a16:creationId xmlns:a16="http://schemas.microsoft.com/office/drawing/2014/main" id="{34357700-1BDF-40C0-BFE9-5F837ADED4AA}"/>
              </a:ext>
            </a:extLst>
          </p:cNvPr>
          <p:cNvSpPr>
            <a:spLocks noGrp="1"/>
          </p:cNvSpPr>
          <p:nvPr>
            <p:ph type="body" sz="quarter" idx="31" hasCustomPrompt="1"/>
          </p:nvPr>
        </p:nvSpPr>
        <p:spPr>
          <a:xfrm>
            <a:off x="1820138" y="4015478"/>
            <a:ext cx="2489200" cy="1012825"/>
          </a:xfrm>
        </p:spPr>
        <p:txBody>
          <a:bodyPr rtlCol="0"/>
          <a:lstStyle>
            <a:lvl1pPr marL="0" indent="0" algn="ctr">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Section Description</a:t>
            </a:r>
          </a:p>
        </p:txBody>
      </p:sp>
      <p:sp>
        <p:nvSpPr>
          <p:cNvPr id="37" name="Text Placeholder 36">
            <a:extLst>
              <a:ext uri="{FF2B5EF4-FFF2-40B4-BE49-F238E27FC236}">
                <a16:creationId xmlns:a16="http://schemas.microsoft.com/office/drawing/2014/main" id="{A3F3E97F-9A21-4431-909B-D1E580B19F1B}"/>
              </a:ext>
            </a:extLst>
          </p:cNvPr>
          <p:cNvSpPr>
            <a:spLocks noGrp="1"/>
          </p:cNvSpPr>
          <p:nvPr>
            <p:ph type="body" sz="quarter" idx="32" hasCustomPrompt="1"/>
          </p:nvPr>
        </p:nvSpPr>
        <p:spPr>
          <a:xfrm>
            <a:off x="5481124" y="4015478"/>
            <a:ext cx="2489200" cy="1011238"/>
          </a:xfrm>
        </p:spPr>
        <p:txBody>
          <a:bodyPr rtlCol="0"/>
          <a:lstStyle>
            <a:lvl1pPr marL="0" indent="0" algn="ctr">
              <a:buNone/>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en-GB" noProof="0"/>
              <a:t>Section Description</a:t>
            </a:r>
          </a:p>
        </p:txBody>
      </p:sp>
      <p:sp>
        <p:nvSpPr>
          <p:cNvPr id="39" name="Text Placeholder 38">
            <a:extLst>
              <a:ext uri="{FF2B5EF4-FFF2-40B4-BE49-F238E27FC236}">
                <a16:creationId xmlns:a16="http://schemas.microsoft.com/office/drawing/2014/main" id="{2445CEA3-6928-4E8E-8E52-B7043F3580D1}"/>
              </a:ext>
            </a:extLst>
          </p:cNvPr>
          <p:cNvSpPr>
            <a:spLocks noGrp="1"/>
          </p:cNvSpPr>
          <p:nvPr>
            <p:ph type="body" sz="quarter" idx="33" hasCustomPrompt="1"/>
          </p:nvPr>
        </p:nvSpPr>
        <p:spPr>
          <a:xfrm>
            <a:off x="8737600" y="4015478"/>
            <a:ext cx="2090738" cy="1012825"/>
          </a:xfrm>
        </p:spPr>
        <p:txBody>
          <a:bodyPr rtlCol="0"/>
          <a:lstStyle>
            <a:lvl1pPr marL="0" indent="0" algn="ctr">
              <a:buNone/>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en-GB" noProof="0"/>
              <a:t>Section Description</a:t>
            </a:r>
          </a:p>
        </p:txBody>
      </p:sp>
    </p:spTree>
    <p:extLst>
      <p:ext uri="{BB962C8B-B14F-4D97-AF65-F5344CB8AC3E}">
        <p14:creationId xmlns:p14="http://schemas.microsoft.com/office/powerpoint/2010/main" val="2159792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3" name="Text Placeholder 2">
            <a:extLst>
              <a:ext uri="{FF2B5EF4-FFF2-40B4-BE49-F238E27FC236}">
                <a16:creationId xmlns:a16="http://schemas.microsoft.com/office/drawing/2014/main" id="{9322B50D-6A7D-41C6-BA57-613BC231DF36}"/>
              </a:ext>
            </a:extLst>
          </p:cNvPr>
          <p:cNvSpPr>
            <a:spLocks noGrp="1"/>
          </p:cNvSpPr>
          <p:nvPr>
            <p:ph type="body" idx="1"/>
          </p:nvPr>
        </p:nvSpPr>
        <p:spPr>
          <a:xfrm>
            <a:off x="432000" y="1152000"/>
            <a:ext cx="5472000" cy="360000"/>
          </a:xfrm>
        </p:spPr>
        <p:txBody>
          <a:bodyPr rtlCol="0"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p:nvPr>
        </p:nvSpPr>
        <p:spPr>
          <a:xfrm>
            <a:off x="432000" y="1584000"/>
            <a:ext cx="5472000" cy="4608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0" name="Footer Placeholder 9">
            <a:extLst>
              <a:ext uri="{FF2B5EF4-FFF2-40B4-BE49-F238E27FC236}">
                <a16:creationId xmlns:a16="http://schemas.microsoft.com/office/drawing/2014/main" id="{9337FD81-6DFD-43B7-A7D9-59E45ECDF39A}"/>
              </a:ext>
            </a:extLst>
          </p:cNvPr>
          <p:cNvSpPr>
            <a:spLocks noGrp="1"/>
          </p:cNvSpPr>
          <p:nvPr>
            <p:ph type="ftr" sz="quarter" idx="10"/>
          </p:nvPr>
        </p:nvSpPr>
        <p:spPr/>
        <p:txBody>
          <a:bodyPr rtlCol="0"/>
          <a:lstStyle>
            <a:lvl1pPr>
              <a:defRPr>
                <a:solidFill>
                  <a:schemeClr val="tx1">
                    <a:lumMod val="75000"/>
                    <a:lumOff val="25000"/>
                  </a:schemeClr>
                </a:solidFill>
              </a:defRPr>
            </a:lvl1pPr>
          </a:lstStyle>
          <a:p>
            <a:r>
              <a:rPr lang="en-GB"/>
              <a:t>One problem to rule them all</a:t>
            </a:r>
            <a:endParaRPr lang="en-GB" dirty="0"/>
          </a:p>
        </p:txBody>
      </p:sp>
      <p:sp>
        <p:nvSpPr>
          <p:cNvPr id="11" name="Slide Number Placeholder 10">
            <a:extLst>
              <a:ext uri="{FF2B5EF4-FFF2-40B4-BE49-F238E27FC236}">
                <a16:creationId xmlns:a16="http://schemas.microsoft.com/office/drawing/2014/main" id="{F17B7460-0559-435A-9C2F-1B12BC6CE184}"/>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p:nvPr>
        </p:nvSpPr>
        <p:spPr>
          <a:xfrm>
            <a:off x="6299887" y="1584325"/>
            <a:ext cx="5472113" cy="4606925"/>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p:nvPr>
        </p:nvSpPr>
        <p:spPr>
          <a:xfrm>
            <a:off x="6300000" y="1152525"/>
            <a:ext cx="5472000" cy="358775"/>
          </a:xfrm>
        </p:spPr>
        <p:txBody>
          <a:bodyPr rtlCol="0"/>
          <a:lstStyle>
            <a:lvl1pPr marL="0" indent="0">
              <a:buNone/>
              <a:defRPr sz="2400" b="1"/>
            </a:lvl1pPr>
          </a:lstStyle>
          <a:p>
            <a:pPr lvl="0" rtl="0"/>
            <a:r>
              <a:rPr lang="en-US" noProof="0"/>
              <a:t>Click to edit Master text styles</a:t>
            </a:r>
          </a:p>
        </p:txBody>
      </p:sp>
    </p:spTree>
    <p:extLst>
      <p:ext uri="{BB962C8B-B14F-4D97-AF65-F5344CB8AC3E}">
        <p14:creationId xmlns:p14="http://schemas.microsoft.com/office/powerpoint/2010/main" val="2139098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arket Space">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070BDE6F-3ADC-465D-A1D5-2E3FEE5E3685}"/>
              </a:ext>
            </a:extLst>
          </p:cNvPr>
          <p:cNvSpPr/>
          <p:nvPr userDrawn="1"/>
        </p:nvSpPr>
        <p:spPr>
          <a:xfrm rot="4308689">
            <a:off x="9605830" y="-345925"/>
            <a:ext cx="2706415" cy="2832124"/>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a:xfrm>
            <a:off x="431999" y="6188628"/>
            <a:ext cx="8784941" cy="365125"/>
          </a:xfrm>
        </p:spPr>
        <p:txBody>
          <a:bodyPr rtlCol="0"/>
          <a:lstStyle>
            <a:lvl1pPr>
              <a:defRPr>
                <a:solidFill>
                  <a:schemeClr val="tx1">
                    <a:lumMod val="75000"/>
                    <a:lumOff val="25000"/>
                  </a:schemeClr>
                </a:solidFill>
              </a:defRPr>
            </a:lvl1pPr>
          </a:lstStyle>
          <a:p>
            <a:pPr rtl="0"/>
            <a:r>
              <a:rPr lang="en-GB" noProof="0"/>
              <a:t>One problem to rule them all</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cxnSp>
        <p:nvCxnSpPr>
          <p:cNvPr id="14" name="Straight Connector 13">
            <a:extLst>
              <a:ext uri="{FF2B5EF4-FFF2-40B4-BE49-F238E27FC236}">
                <a16:creationId xmlns:a16="http://schemas.microsoft.com/office/drawing/2014/main" id="{B3B7A27A-7EBF-4E8D-A115-E66CB9FAB634}"/>
              </a:ext>
            </a:extLst>
          </p:cNvPr>
          <p:cNvCxnSpPr>
            <a:cxnSpLocks/>
          </p:cNvCxnSpPr>
          <p:nvPr userDrawn="1"/>
        </p:nvCxnSpPr>
        <p:spPr>
          <a:xfrm>
            <a:off x="6096000" y="1319756"/>
            <a:ext cx="0" cy="4369844"/>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BFFAC39-59BE-48F2-AD63-62BEFC00B1D5}"/>
              </a:ext>
            </a:extLst>
          </p:cNvPr>
          <p:cNvCxnSpPr>
            <a:cxnSpLocks/>
          </p:cNvCxnSpPr>
          <p:nvPr userDrawn="1"/>
        </p:nvCxnSpPr>
        <p:spPr>
          <a:xfrm flipH="1">
            <a:off x="432000" y="3504678"/>
            <a:ext cx="11340000"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 Placeholder 5">
            <a:extLst>
              <a:ext uri="{FF2B5EF4-FFF2-40B4-BE49-F238E27FC236}">
                <a16:creationId xmlns:a16="http://schemas.microsoft.com/office/drawing/2014/main" id="{FA965502-3EB0-4B3F-B1BD-4A4FCF7FFB40}"/>
              </a:ext>
            </a:extLst>
          </p:cNvPr>
          <p:cNvSpPr>
            <a:spLocks noGrp="1"/>
          </p:cNvSpPr>
          <p:nvPr>
            <p:ph type="body" sz="quarter" idx="12" hasCustomPrompt="1"/>
          </p:nvPr>
        </p:nvSpPr>
        <p:spPr>
          <a:xfrm>
            <a:off x="5112000" y="951013"/>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en-GB" noProof="0"/>
              <a:t>Quadrant Title</a:t>
            </a:r>
          </a:p>
        </p:txBody>
      </p:sp>
      <p:sp>
        <p:nvSpPr>
          <p:cNvPr id="20" name="Text Placeholder 5">
            <a:extLst>
              <a:ext uri="{FF2B5EF4-FFF2-40B4-BE49-F238E27FC236}">
                <a16:creationId xmlns:a16="http://schemas.microsoft.com/office/drawing/2014/main" id="{C18A1C3D-3A6C-4F03-9E67-CC675C5FE3BA}"/>
              </a:ext>
            </a:extLst>
          </p:cNvPr>
          <p:cNvSpPr>
            <a:spLocks noGrp="1"/>
          </p:cNvSpPr>
          <p:nvPr>
            <p:ph type="body" sz="quarter" idx="13" hasCustomPrompt="1"/>
          </p:nvPr>
        </p:nvSpPr>
        <p:spPr>
          <a:xfrm>
            <a:off x="5106000" y="5857570"/>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en-GB" noProof="0"/>
              <a:t>Quadrant Title</a:t>
            </a:r>
          </a:p>
        </p:txBody>
      </p:sp>
      <p:sp>
        <p:nvSpPr>
          <p:cNvPr id="21" name="Text Placeholder 5">
            <a:extLst>
              <a:ext uri="{FF2B5EF4-FFF2-40B4-BE49-F238E27FC236}">
                <a16:creationId xmlns:a16="http://schemas.microsoft.com/office/drawing/2014/main" id="{469CF172-1F46-411E-B0E1-B0220CFB3DA3}"/>
              </a:ext>
            </a:extLst>
          </p:cNvPr>
          <p:cNvSpPr>
            <a:spLocks noGrp="1"/>
          </p:cNvSpPr>
          <p:nvPr>
            <p:ph type="body" sz="quarter" idx="14" hasCustomPrompt="1"/>
          </p:nvPr>
        </p:nvSpPr>
        <p:spPr>
          <a:xfrm>
            <a:off x="432000" y="3187823"/>
            <a:ext cx="1980000" cy="252000"/>
          </a:xfrm>
        </p:spPr>
        <p:txBody>
          <a:bodyPr rtlCol="0"/>
          <a:lstStyle>
            <a:lvl1pPr marL="0" indent="0" algn="l">
              <a:buFont typeface="Arial" panose="020B0604020202020204" pitchFamily="34" charset="0"/>
              <a:buNone/>
              <a:defRPr sz="1400">
                <a:solidFill>
                  <a:schemeClr val="tx1">
                    <a:lumMod val="75000"/>
                    <a:lumOff val="25000"/>
                  </a:schemeClr>
                </a:solidFill>
              </a:defRPr>
            </a:lvl1pPr>
          </a:lstStyle>
          <a:p>
            <a:pPr lvl="0" rtl="0"/>
            <a:r>
              <a:rPr lang="en-GB" noProof="0"/>
              <a:t>Quadrant Title</a:t>
            </a:r>
          </a:p>
        </p:txBody>
      </p:sp>
      <p:sp>
        <p:nvSpPr>
          <p:cNvPr id="22" name="Text Placeholder 5">
            <a:extLst>
              <a:ext uri="{FF2B5EF4-FFF2-40B4-BE49-F238E27FC236}">
                <a16:creationId xmlns:a16="http://schemas.microsoft.com/office/drawing/2014/main" id="{BD9E85DB-9B95-40F2-9F0B-3D21BC9DCD8C}"/>
              </a:ext>
            </a:extLst>
          </p:cNvPr>
          <p:cNvSpPr>
            <a:spLocks noGrp="1"/>
          </p:cNvSpPr>
          <p:nvPr>
            <p:ph type="body" sz="quarter" idx="15" hasCustomPrompt="1"/>
          </p:nvPr>
        </p:nvSpPr>
        <p:spPr>
          <a:xfrm>
            <a:off x="9792001" y="3187823"/>
            <a:ext cx="1980000" cy="252000"/>
          </a:xfrm>
        </p:spPr>
        <p:txBody>
          <a:bodyPr rtlCol="0"/>
          <a:lstStyle>
            <a:lvl1pPr marL="0" indent="0" algn="r">
              <a:buFont typeface="Arial" panose="020B0604020202020204" pitchFamily="34" charset="0"/>
              <a:buNone/>
              <a:defRPr sz="1400">
                <a:solidFill>
                  <a:schemeClr val="tx1">
                    <a:lumMod val="75000"/>
                    <a:lumOff val="25000"/>
                  </a:schemeClr>
                </a:solidFill>
              </a:defRPr>
            </a:lvl1pPr>
          </a:lstStyle>
          <a:p>
            <a:pPr lvl="0" rtl="0"/>
            <a:r>
              <a:rPr lang="en-GB" noProof="0"/>
              <a:t>Quadrant Title</a:t>
            </a:r>
          </a:p>
        </p:txBody>
      </p:sp>
    </p:spTree>
    <p:extLst>
      <p:ext uri="{BB962C8B-B14F-4D97-AF65-F5344CB8AC3E}">
        <p14:creationId xmlns:p14="http://schemas.microsoft.com/office/powerpoint/2010/main" val="1044470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744396" y="2463936"/>
            <a:ext cx="3726003" cy="3314545"/>
          </a:xfrm>
          <a:prstGeom prst="rightArrowCallout">
            <a:avLst>
              <a:gd name="adj1" fmla="val 50000"/>
              <a:gd name="adj2" fmla="val 25000"/>
              <a:gd name="adj3" fmla="val 15421"/>
              <a:gd name="adj4" fmla="val 80487"/>
            </a:avLst>
          </a:prstGeom>
          <a:solidFill>
            <a:schemeClr val="bg1">
              <a:lumMod val="95000"/>
            </a:schemeClr>
          </a:solidFill>
        </p:spPr>
        <p:txBody>
          <a:bodyPr lIns="180000" tIns="180000" rIns="180000"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One problem to rule them all</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613985" y="2463801"/>
            <a:ext cx="3726469" cy="3314200"/>
          </a:xfrm>
          <a:prstGeom prst="rightArrowCallout">
            <a:avLst>
              <a:gd name="adj1" fmla="val 50000"/>
              <a:gd name="adj2" fmla="val 25000"/>
              <a:gd name="adj3" fmla="val 16186"/>
              <a:gd name="adj4" fmla="val 80493"/>
            </a:avLst>
          </a:prstGeom>
          <a:solidFill>
            <a:schemeClr val="bg1">
              <a:lumMod val="95000"/>
            </a:schemeClr>
          </a:solidFill>
        </p:spPr>
        <p:txBody>
          <a:bodyPr lIns="180000" tIns="180000" rIns="180000"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1" name="Text Placeholder 10">
            <a:extLst>
              <a:ext uri="{FF2B5EF4-FFF2-40B4-BE49-F238E27FC236}">
                <a16:creationId xmlns:a16="http://schemas.microsoft.com/office/drawing/2014/main" id="{5B4A252E-78C9-4F76-98A4-A4B580AD072A}"/>
              </a:ext>
            </a:extLst>
          </p:cNvPr>
          <p:cNvSpPr>
            <a:spLocks noGrp="1"/>
          </p:cNvSpPr>
          <p:nvPr>
            <p:ph type="body" sz="quarter" idx="13"/>
          </p:nvPr>
        </p:nvSpPr>
        <p:spPr>
          <a:xfrm>
            <a:off x="8483985" y="2463801"/>
            <a:ext cx="2963619" cy="3314200"/>
          </a:xfrm>
          <a:prstGeom prst="rect">
            <a:avLst/>
          </a:prstGeom>
          <a:solidFill>
            <a:schemeClr val="bg1">
              <a:lumMod val="95000"/>
            </a:schemeClr>
          </a:solidFill>
        </p:spPr>
        <p:txBody>
          <a:bodyPr lIns="180000" tIns="180000" rIns="180000"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9" name="Text Placeholder 8">
            <a:extLst>
              <a:ext uri="{FF2B5EF4-FFF2-40B4-BE49-F238E27FC236}">
                <a16:creationId xmlns:a16="http://schemas.microsoft.com/office/drawing/2014/main" id="{F8E9D1B9-1C3A-4397-B3B4-9A921D64159E}"/>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Sub-header</a:t>
            </a:r>
          </a:p>
        </p:txBody>
      </p:sp>
      <p:sp>
        <p:nvSpPr>
          <p:cNvPr id="6" name="Text Placeholder 5">
            <a:extLst>
              <a:ext uri="{FF2B5EF4-FFF2-40B4-BE49-F238E27FC236}">
                <a16:creationId xmlns:a16="http://schemas.microsoft.com/office/drawing/2014/main" id="{1B4F049D-3C57-44BB-ACE2-1363AF36D9EF}"/>
              </a:ext>
            </a:extLst>
          </p:cNvPr>
          <p:cNvSpPr>
            <a:spLocks noGrp="1"/>
          </p:cNvSpPr>
          <p:nvPr>
            <p:ph type="body" sz="quarter" idx="27" hasCustomPrompt="1"/>
          </p:nvPr>
        </p:nvSpPr>
        <p:spPr>
          <a:xfrm>
            <a:off x="744236" y="1647240"/>
            <a:ext cx="2975578" cy="648000"/>
          </a:xfrm>
          <a:ln>
            <a:solidFill>
              <a:schemeClr val="accent1"/>
            </a:solidFill>
          </a:ln>
        </p:spPr>
        <p:txBody>
          <a:bodyPr tIns="108000" rtlCol="0" anchor="t"/>
          <a:lstStyle>
            <a:lvl1pPr marL="0" indent="0" algn="ctr">
              <a:buNone/>
              <a:defRPr>
                <a:latin typeface="+mj-lt"/>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en-GB" noProof="0"/>
              <a:t>Section 1 Title</a:t>
            </a:r>
          </a:p>
        </p:txBody>
      </p:sp>
      <p:sp>
        <p:nvSpPr>
          <p:cNvPr id="12" name="Text Placeholder 11">
            <a:extLst>
              <a:ext uri="{FF2B5EF4-FFF2-40B4-BE49-F238E27FC236}">
                <a16:creationId xmlns:a16="http://schemas.microsoft.com/office/drawing/2014/main" id="{FB9B793F-A64B-475C-96F3-FB40100E01E4}"/>
              </a:ext>
            </a:extLst>
          </p:cNvPr>
          <p:cNvSpPr>
            <a:spLocks noGrp="1"/>
          </p:cNvSpPr>
          <p:nvPr>
            <p:ph type="body" sz="quarter" idx="28" hasCustomPrompt="1"/>
          </p:nvPr>
        </p:nvSpPr>
        <p:spPr>
          <a:xfrm>
            <a:off x="4608336" y="1647040"/>
            <a:ext cx="2975578" cy="648000"/>
          </a:xfrm>
          <a:ln>
            <a:solidFill>
              <a:schemeClr val="accent2"/>
            </a:solidFill>
          </a:ln>
        </p:spPr>
        <p:txBody>
          <a:bodyPr tIns="108000" rtlCol="0" anchor="t"/>
          <a:lstStyle>
            <a:lvl1pPr marL="0" indent="0" algn="ctr">
              <a:buNone/>
              <a:defRPr>
                <a:latin typeface="+mj-lt"/>
              </a:defRPr>
            </a:lvl1pPr>
          </a:lstStyle>
          <a:p>
            <a:pPr lvl="0" rtl="0"/>
            <a:r>
              <a:rPr lang="en-GB" noProof="0"/>
              <a:t>Section 2 Title</a:t>
            </a:r>
          </a:p>
        </p:txBody>
      </p:sp>
      <p:sp>
        <p:nvSpPr>
          <p:cNvPr id="14" name="Text Placeholder 13">
            <a:extLst>
              <a:ext uri="{FF2B5EF4-FFF2-40B4-BE49-F238E27FC236}">
                <a16:creationId xmlns:a16="http://schemas.microsoft.com/office/drawing/2014/main" id="{0EF53567-5287-43FB-B07E-A12F3AEEDB98}"/>
              </a:ext>
            </a:extLst>
          </p:cNvPr>
          <p:cNvSpPr>
            <a:spLocks noGrp="1"/>
          </p:cNvSpPr>
          <p:nvPr>
            <p:ph type="body" sz="quarter" idx="29" hasCustomPrompt="1"/>
          </p:nvPr>
        </p:nvSpPr>
        <p:spPr>
          <a:xfrm>
            <a:off x="8483986" y="1647240"/>
            <a:ext cx="2975578" cy="648000"/>
          </a:xfrm>
          <a:ln>
            <a:solidFill>
              <a:schemeClr val="accent3"/>
            </a:solidFill>
          </a:ln>
        </p:spPr>
        <p:txBody>
          <a:bodyPr tIns="108000" rtlCol="0" anchor="t"/>
          <a:lstStyle>
            <a:lvl1pPr marL="0" indent="0" algn="ctr">
              <a:buNone/>
              <a:defRPr>
                <a:latin typeface="+mj-lt"/>
              </a:defRPr>
            </a:lvl1pPr>
          </a:lstStyle>
          <a:p>
            <a:pPr lvl="0" rtl="0"/>
            <a:r>
              <a:rPr lang="en-GB" noProof="0"/>
              <a:t>Section 3 Title</a:t>
            </a:r>
          </a:p>
        </p:txBody>
      </p:sp>
    </p:spTree>
    <p:extLst>
      <p:ext uri="{BB962C8B-B14F-4D97-AF65-F5344CB8AC3E}">
        <p14:creationId xmlns:p14="http://schemas.microsoft.com/office/powerpoint/2010/main" val="3755733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One problem to rule them all</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13" name="Text Placeholder 8">
            <a:extLst>
              <a:ext uri="{FF2B5EF4-FFF2-40B4-BE49-F238E27FC236}">
                <a16:creationId xmlns:a16="http://schemas.microsoft.com/office/drawing/2014/main" id="{37BBBFC2-32EB-4335-9980-A7CF236703B3}"/>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Sub-header</a:t>
            </a:r>
          </a:p>
        </p:txBody>
      </p:sp>
      <p:cxnSp>
        <p:nvCxnSpPr>
          <p:cNvPr id="15" name="Straight Arrow Connector 14">
            <a:extLst>
              <a:ext uri="{FF2B5EF4-FFF2-40B4-BE49-F238E27FC236}">
                <a16:creationId xmlns:a16="http://schemas.microsoft.com/office/drawing/2014/main" id="{52158F80-0C1A-4B9E-9335-A5A0015187F7}"/>
              </a:ext>
            </a:extLst>
          </p:cNvPr>
          <p:cNvCxnSpPr/>
          <p:nvPr userDrawn="1"/>
        </p:nvCxnSpPr>
        <p:spPr>
          <a:xfrm>
            <a:off x="431800" y="3866682"/>
            <a:ext cx="11339513"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 Placeholder 10">
            <a:extLst>
              <a:ext uri="{FF2B5EF4-FFF2-40B4-BE49-F238E27FC236}">
                <a16:creationId xmlns:a16="http://schemas.microsoft.com/office/drawing/2014/main" id="{723DA611-B88C-4D7E-82A4-5E4CA9DC2EA3}"/>
              </a:ext>
            </a:extLst>
          </p:cNvPr>
          <p:cNvSpPr>
            <a:spLocks noGrp="1"/>
          </p:cNvSpPr>
          <p:nvPr>
            <p:ph type="body" sz="quarter" idx="33" hasCustomPrompt="1"/>
          </p:nvPr>
        </p:nvSpPr>
        <p:spPr>
          <a:xfrm>
            <a:off x="412908"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en-GB" noProof="0"/>
              <a:t>Year</a:t>
            </a:r>
          </a:p>
        </p:txBody>
      </p:sp>
      <p:sp>
        <p:nvSpPr>
          <p:cNvPr id="17" name="Text Placeholder 10">
            <a:extLst>
              <a:ext uri="{FF2B5EF4-FFF2-40B4-BE49-F238E27FC236}">
                <a16:creationId xmlns:a16="http://schemas.microsoft.com/office/drawing/2014/main" id="{180A0FA4-75CD-4A61-AA79-9C3C5F97ED8C}"/>
              </a:ext>
            </a:extLst>
          </p:cNvPr>
          <p:cNvSpPr>
            <a:spLocks noGrp="1"/>
          </p:cNvSpPr>
          <p:nvPr>
            <p:ph type="body" sz="quarter" idx="34" hasCustomPrompt="1"/>
          </p:nvPr>
        </p:nvSpPr>
        <p:spPr>
          <a:xfrm>
            <a:off x="431799"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21" name="Text Placeholder 10">
            <a:extLst>
              <a:ext uri="{FF2B5EF4-FFF2-40B4-BE49-F238E27FC236}">
                <a16:creationId xmlns:a16="http://schemas.microsoft.com/office/drawing/2014/main" id="{EBB89A53-1B07-4560-B98E-03BECDB832C9}"/>
              </a:ext>
            </a:extLst>
          </p:cNvPr>
          <p:cNvSpPr>
            <a:spLocks noGrp="1"/>
          </p:cNvSpPr>
          <p:nvPr>
            <p:ph type="body" sz="quarter" idx="35" hasCustomPrompt="1"/>
          </p:nvPr>
        </p:nvSpPr>
        <p:spPr>
          <a:xfrm>
            <a:off x="903816"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22" name="Text Placeholder 10">
            <a:extLst>
              <a:ext uri="{FF2B5EF4-FFF2-40B4-BE49-F238E27FC236}">
                <a16:creationId xmlns:a16="http://schemas.microsoft.com/office/drawing/2014/main" id="{22D34AD8-D83D-4409-A418-C00840A085AC}"/>
              </a:ext>
            </a:extLst>
          </p:cNvPr>
          <p:cNvSpPr>
            <a:spLocks noGrp="1"/>
          </p:cNvSpPr>
          <p:nvPr>
            <p:ph type="body" sz="quarter" idx="36" hasCustomPrompt="1"/>
          </p:nvPr>
        </p:nvSpPr>
        <p:spPr>
          <a:xfrm>
            <a:off x="1375833"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25" name="Text Placeholder 10">
            <a:extLst>
              <a:ext uri="{FF2B5EF4-FFF2-40B4-BE49-F238E27FC236}">
                <a16:creationId xmlns:a16="http://schemas.microsoft.com/office/drawing/2014/main" id="{3EAA6A46-63F3-49A5-8E0B-758176E4429D}"/>
              </a:ext>
            </a:extLst>
          </p:cNvPr>
          <p:cNvSpPr>
            <a:spLocks noGrp="1"/>
          </p:cNvSpPr>
          <p:nvPr>
            <p:ph type="body" sz="quarter" idx="37" hasCustomPrompt="1"/>
          </p:nvPr>
        </p:nvSpPr>
        <p:spPr>
          <a:xfrm>
            <a:off x="1847850"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26" name="Text Placeholder 10">
            <a:extLst>
              <a:ext uri="{FF2B5EF4-FFF2-40B4-BE49-F238E27FC236}">
                <a16:creationId xmlns:a16="http://schemas.microsoft.com/office/drawing/2014/main" id="{BB051A6E-4868-4F3F-93DB-AD07020E9344}"/>
              </a:ext>
            </a:extLst>
          </p:cNvPr>
          <p:cNvSpPr>
            <a:spLocks noGrp="1"/>
          </p:cNvSpPr>
          <p:nvPr>
            <p:ph type="body" sz="quarter" idx="38" hasCustomPrompt="1"/>
          </p:nvPr>
        </p:nvSpPr>
        <p:spPr>
          <a:xfrm>
            <a:off x="6077108"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en-GB" noProof="0"/>
              <a:t>Year</a:t>
            </a:r>
          </a:p>
        </p:txBody>
      </p:sp>
      <p:sp>
        <p:nvSpPr>
          <p:cNvPr id="28" name="Text Placeholder 10">
            <a:extLst>
              <a:ext uri="{FF2B5EF4-FFF2-40B4-BE49-F238E27FC236}">
                <a16:creationId xmlns:a16="http://schemas.microsoft.com/office/drawing/2014/main" id="{61519886-189E-4C69-AEED-FD9BDD3E567B}"/>
              </a:ext>
            </a:extLst>
          </p:cNvPr>
          <p:cNvSpPr>
            <a:spLocks noGrp="1"/>
          </p:cNvSpPr>
          <p:nvPr>
            <p:ph type="body" sz="quarter" idx="39" hasCustomPrompt="1"/>
          </p:nvPr>
        </p:nvSpPr>
        <p:spPr>
          <a:xfrm>
            <a:off x="2319867"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0" name="Text Placeholder 10">
            <a:extLst>
              <a:ext uri="{FF2B5EF4-FFF2-40B4-BE49-F238E27FC236}">
                <a16:creationId xmlns:a16="http://schemas.microsoft.com/office/drawing/2014/main" id="{0F084DDF-04EE-46A9-9F77-D5FD94D1B543}"/>
              </a:ext>
            </a:extLst>
          </p:cNvPr>
          <p:cNvSpPr>
            <a:spLocks noGrp="1"/>
          </p:cNvSpPr>
          <p:nvPr>
            <p:ph type="body" sz="quarter" idx="40" hasCustomPrompt="1"/>
          </p:nvPr>
        </p:nvSpPr>
        <p:spPr>
          <a:xfrm>
            <a:off x="2791884"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1" name="Text Placeholder 10">
            <a:extLst>
              <a:ext uri="{FF2B5EF4-FFF2-40B4-BE49-F238E27FC236}">
                <a16:creationId xmlns:a16="http://schemas.microsoft.com/office/drawing/2014/main" id="{743DE8AB-BF74-4CC9-AD19-8BBBF44867AF}"/>
              </a:ext>
            </a:extLst>
          </p:cNvPr>
          <p:cNvSpPr>
            <a:spLocks noGrp="1"/>
          </p:cNvSpPr>
          <p:nvPr>
            <p:ph type="body" sz="quarter" idx="41" hasCustomPrompt="1"/>
          </p:nvPr>
        </p:nvSpPr>
        <p:spPr>
          <a:xfrm>
            <a:off x="3263901"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2" name="Text Placeholder 10">
            <a:extLst>
              <a:ext uri="{FF2B5EF4-FFF2-40B4-BE49-F238E27FC236}">
                <a16:creationId xmlns:a16="http://schemas.microsoft.com/office/drawing/2014/main" id="{2ECC5C24-2CE5-491E-89DC-F9C5AE98B067}"/>
              </a:ext>
            </a:extLst>
          </p:cNvPr>
          <p:cNvSpPr>
            <a:spLocks noGrp="1"/>
          </p:cNvSpPr>
          <p:nvPr>
            <p:ph type="body" sz="quarter" idx="42" hasCustomPrompt="1"/>
          </p:nvPr>
        </p:nvSpPr>
        <p:spPr>
          <a:xfrm>
            <a:off x="4679952"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3" name="Text Placeholder 10">
            <a:extLst>
              <a:ext uri="{FF2B5EF4-FFF2-40B4-BE49-F238E27FC236}">
                <a16:creationId xmlns:a16="http://schemas.microsoft.com/office/drawing/2014/main" id="{ADB0F187-5781-4076-B761-264B1C683A63}"/>
              </a:ext>
            </a:extLst>
          </p:cNvPr>
          <p:cNvSpPr>
            <a:spLocks noGrp="1"/>
          </p:cNvSpPr>
          <p:nvPr>
            <p:ph type="body" sz="quarter" idx="43" hasCustomPrompt="1"/>
          </p:nvPr>
        </p:nvSpPr>
        <p:spPr>
          <a:xfrm>
            <a:off x="3735918"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4" name="Text Placeholder 10">
            <a:extLst>
              <a:ext uri="{FF2B5EF4-FFF2-40B4-BE49-F238E27FC236}">
                <a16:creationId xmlns:a16="http://schemas.microsoft.com/office/drawing/2014/main" id="{B2E776B2-D388-4243-80AE-BD8AF47C8AAB}"/>
              </a:ext>
            </a:extLst>
          </p:cNvPr>
          <p:cNvSpPr>
            <a:spLocks noGrp="1"/>
          </p:cNvSpPr>
          <p:nvPr>
            <p:ph type="body" sz="quarter" idx="44" hasCustomPrompt="1"/>
          </p:nvPr>
        </p:nvSpPr>
        <p:spPr>
          <a:xfrm>
            <a:off x="4207935"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5" name="Text Placeholder 10">
            <a:extLst>
              <a:ext uri="{FF2B5EF4-FFF2-40B4-BE49-F238E27FC236}">
                <a16:creationId xmlns:a16="http://schemas.microsoft.com/office/drawing/2014/main" id="{79F3A104-EDC0-4A25-9585-3F9F8C1022C7}"/>
              </a:ext>
            </a:extLst>
          </p:cNvPr>
          <p:cNvSpPr>
            <a:spLocks noGrp="1"/>
          </p:cNvSpPr>
          <p:nvPr>
            <p:ph type="body" sz="quarter" idx="45" hasCustomPrompt="1"/>
          </p:nvPr>
        </p:nvSpPr>
        <p:spPr>
          <a:xfrm>
            <a:off x="5151969"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6" name="Text Placeholder 10">
            <a:extLst>
              <a:ext uri="{FF2B5EF4-FFF2-40B4-BE49-F238E27FC236}">
                <a16:creationId xmlns:a16="http://schemas.microsoft.com/office/drawing/2014/main" id="{23DA3E7C-9F0E-4A57-B6EA-C01C72788E9E}"/>
              </a:ext>
            </a:extLst>
          </p:cNvPr>
          <p:cNvSpPr>
            <a:spLocks noGrp="1"/>
          </p:cNvSpPr>
          <p:nvPr>
            <p:ph type="body" sz="quarter" idx="46" hasCustomPrompt="1"/>
          </p:nvPr>
        </p:nvSpPr>
        <p:spPr>
          <a:xfrm>
            <a:off x="5623986"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7" name="Text Placeholder 10">
            <a:extLst>
              <a:ext uri="{FF2B5EF4-FFF2-40B4-BE49-F238E27FC236}">
                <a16:creationId xmlns:a16="http://schemas.microsoft.com/office/drawing/2014/main" id="{A8ABC110-DC97-4A71-9A16-67581EAC9895}"/>
              </a:ext>
            </a:extLst>
          </p:cNvPr>
          <p:cNvSpPr>
            <a:spLocks noGrp="1"/>
          </p:cNvSpPr>
          <p:nvPr>
            <p:ph type="body" sz="quarter" idx="47" hasCustomPrompt="1"/>
          </p:nvPr>
        </p:nvSpPr>
        <p:spPr>
          <a:xfrm>
            <a:off x="6095999"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8" name="Text Placeholder 10">
            <a:extLst>
              <a:ext uri="{FF2B5EF4-FFF2-40B4-BE49-F238E27FC236}">
                <a16:creationId xmlns:a16="http://schemas.microsoft.com/office/drawing/2014/main" id="{81058125-332B-41A7-BCD5-72CAE3F9F97D}"/>
              </a:ext>
            </a:extLst>
          </p:cNvPr>
          <p:cNvSpPr>
            <a:spLocks noGrp="1"/>
          </p:cNvSpPr>
          <p:nvPr>
            <p:ph type="body" sz="quarter" idx="48" hasCustomPrompt="1"/>
          </p:nvPr>
        </p:nvSpPr>
        <p:spPr>
          <a:xfrm>
            <a:off x="6568012"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9" name="Text Placeholder 10">
            <a:extLst>
              <a:ext uri="{FF2B5EF4-FFF2-40B4-BE49-F238E27FC236}">
                <a16:creationId xmlns:a16="http://schemas.microsoft.com/office/drawing/2014/main" id="{E32DE8FD-6391-4094-BAEC-CC0836CC67EB}"/>
              </a:ext>
            </a:extLst>
          </p:cNvPr>
          <p:cNvSpPr>
            <a:spLocks noGrp="1"/>
          </p:cNvSpPr>
          <p:nvPr>
            <p:ph type="body" sz="quarter" idx="49" hasCustomPrompt="1"/>
          </p:nvPr>
        </p:nvSpPr>
        <p:spPr>
          <a:xfrm>
            <a:off x="7040029"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0" name="Text Placeholder 10">
            <a:extLst>
              <a:ext uri="{FF2B5EF4-FFF2-40B4-BE49-F238E27FC236}">
                <a16:creationId xmlns:a16="http://schemas.microsoft.com/office/drawing/2014/main" id="{5C53C0F3-9308-422B-BC6E-1ACA5029027A}"/>
              </a:ext>
            </a:extLst>
          </p:cNvPr>
          <p:cNvSpPr>
            <a:spLocks noGrp="1"/>
          </p:cNvSpPr>
          <p:nvPr>
            <p:ph type="body" sz="quarter" idx="50" hasCustomPrompt="1"/>
          </p:nvPr>
        </p:nvSpPr>
        <p:spPr>
          <a:xfrm>
            <a:off x="7512046"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1" name="Text Placeholder 10">
            <a:extLst>
              <a:ext uri="{FF2B5EF4-FFF2-40B4-BE49-F238E27FC236}">
                <a16:creationId xmlns:a16="http://schemas.microsoft.com/office/drawing/2014/main" id="{06DFFA03-9EA6-4F70-9519-AB1361BAF7CE}"/>
              </a:ext>
            </a:extLst>
          </p:cNvPr>
          <p:cNvSpPr>
            <a:spLocks noGrp="1"/>
          </p:cNvSpPr>
          <p:nvPr>
            <p:ph type="body" sz="quarter" idx="51" hasCustomPrompt="1"/>
          </p:nvPr>
        </p:nvSpPr>
        <p:spPr>
          <a:xfrm>
            <a:off x="7984063"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2" name="Text Placeholder 10">
            <a:extLst>
              <a:ext uri="{FF2B5EF4-FFF2-40B4-BE49-F238E27FC236}">
                <a16:creationId xmlns:a16="http://schemas.microsoft.com/office/drawing/2014/main" id="{49CD8693-3557-4241-BB88-518160D989C4}"/>
              </a:ext>
            </a:extLst>
          </p:cNvPr>
          <p:cNvSpPr>
            <a:spLocks noGrp="1"/>
          </p:cNvSpPr>
          <p:nvPr>
            <p:ph type="body" sz="quarter" idx="52" hasCustomPrompt="1"/>
          </p:nvPr>
        </p:nvSpPr>
        <p:spPr>
          <a:xfrm>
            <a:off x="8456080"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3" name="Text Placeholder 10">
            <a:extLst>
              <a:ext uri="{FF2B5EF4-FFF2-40B4-BE49-F238E27FC236}">
                <a16:creationId xmlns:a16="http://schemas.microsoft.com/office/drawing/2014/main" id="{4884DF69-4936-4F90-BFB8-ED04A228DA22}"/>
              </a:ext>
            </a:extLst>
          </p:cNvPr>
          <p:cNvSpPr>
            <a:spLocks noGrp="1"/>
          </p:cNvSpPr>
          <p:nvPr>
            <p:ph type="body" sz="quarter" idx="53" hasCustomPrompt="1"/>
          </p:nvPr>
        </p:nvSpPr>
        <p:spPr>
          <a:xfrm>
            <a:off x="8928097"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4" name="Text Placeholder 10">
            <a:extLst>
              <a:ext uri="{FF2B5EF4-FFF2-40B4-BE49-F238E27FC236}">
                <a16:creationId xmlns:a16="http://schemas.microsoft.com/office/drawing/2014/main" id="{00804F61-8052-4AD8-8370-ED72B261BC29}"/>
              </a:ext>
            </a:extLst>
          </p:cNvPr>
          <p:cNvSpPr>
            <a:spLocks noGrp="1"/>
          </p:cNvSpPr>
          <p:nvPr>
            <p:ph type="body" sz="quarter" idx="54" hasCustomPrompt="1"/>
          </p:nvPr>
        </p:nvSpPr>
        <p:spPr>
          <a:xfrm>
            <a:off x="10344148"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5" name="Text Placeholder 10">
            <a:extLst>
              <a:ext uri="{FF2B5EF4-FFF2-40B4-BE49-F238E27FC236}">
                <a16:creationId xmlns:a16="http://schemas.microsoft.com/office/drawing/2014/main" id="{313F370F-A9EC-477E-BED7-BF4E87527420}"/>
              </a:ext>
            </a:extLst>
          </p:cNvPr>
          <p:cNvSpPr>
            <a:spLocks noGrp="1"/>
          </p:cNvSpPr>
          <p:nvPr>
            <p:ph type="body" sz="quarter" idx="55" hasCustomPrompt="1"/>
          </p:nvPr>
        </p:nvSpPr>
        <p:spPr>
          <a:xfrm>
            <a:off x="9400114"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6" name="Text Placeholder 10">
            <a:extLst>
              <a:ext uri="{FF2B5EF4-FFF2-40B4-BE49-F238E27FC236}">
                <a16:creationId xmlns:a16="http://schemas.microsoft.com/office/drawing/2014/main" id="{9E687ADD-FE6C-441E-991F-E71EA0572C32}"/>
              </a:ext>
            </a:extLst>
          </p:cNvPr>
          <p:cNvSpPr>
            <a:spLocks noGrp="1"/>
          </p:cNvSpPr>
          <p:nvPr>
            <p:ph type="body" sz="quarter" idx="56" hasCustomPrompt="1"/>
          </p:nvPr>
        </p:nvSpPr>
        <p:spPr>
          <a:xfrm>
            <a:off x="9872131"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7" name="Text Placeholder 10">
            <a:extLst>
              <a:ext uri="{FF2B5EF4-FFF2-40B4-BE49-F238E27FC236}">
                <a16:creationId xmlns:a16="http://schemas.microsoft.com/office/drawing/2014/main" id="{5E0252B4-80AE-40E9-BA32-6EDAAC625211}"/>
              </a:ext>
            </a:extLst>
          </p:cNvPr>
          <p:cNvSpPr>
            <a:spLocks noGrp="1"/>
          </p:cNvSpPr>
          <p:nvPr>
            <p:ph type="body" sz="quarter" idx="57" hasCustomPrompt="1"/>
          </p:nvPr>
        </p:nvSpPr>
        <p:spPr>
          <a:xfrm>
            <a:off x="10816165"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8" name="Text Placeholder 10">
            <a:extLst>
              <a:ext uri="{FF2B5EF4-FFF2-40B4-BE49-F238E27FC236}">
                <a16:creationId xmlns:a16="http://schemas.microsoft.com/office/drawing/2014/main" id="{8A807DF0-23B6-4B83-B3F6-8D0BE9A851F6}"/>
              </a:ext>
            </a:extLst>
          </p:cNvPr>
          <p:cNvSpPr>
            <a:spLocks noGrp="1"/>
          </p:cNvSpPr>
          <p:nvPr>
            <p:ph type="body" sz="quarter" idx="58" hasCustomPrompt="1"/>
          </p:nvPr>
        </p:nvSpPr>
        <p:spPr>
          <a:xfrm>
            <a:off x="11288182"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9" name="Text Placeholder 3">
            <a:extLst>
              <a:ext uri="{FF2B5EF4-FFF2-40B4-BE49-F238E27FC236}">
                <a16:creationId xmlns:a16="http://schemas.microsoft.com/office/drawing/2014/main" id="{F3591345-36C8-481A-AD5B-5F69B03D1710}"/>
              </a:ext>
            </a:extLst>
          </p:cNvPr>
          <p:cNvSpPr>
            <a:spLocks noGrp="1"/>
          </p:cNvSpPr>
          <p:nvPr>
            <p:ph type="body" sz="quarter" idx="59" hasCustomPrompt="1"/>
          </p:nvPr>
        </p:nvSpPr>
        <p:spPr>
          <a:xfrm>
            <a:off x="5360988" y="2190750"/>
            <a:ext cx="1793875" cy="561975"/>
          </a:xfrm>
          <a:noFill/>
          <a:ln>
            <a:noFill/>
          </a:ln>
        </p:spPr>
        <p:txBody>
          <a:bodyPr tIns="36000" rtlCol="0" anchor="t"/>
          <a:lstStyle>
            <a:lvl1pPr marL="0" indent="0" algn="ctr">
              <a:buNone/>
              <a:defRPr sz="1600" b="1">
                <a:solidFill>
                  <a:schemeClr val="tx1">
                    <a:lumMod val="75000"/>
                    <a:lumOff val="25000"/>
                  </a:schemeClr>
                </a:solidFill>
              </a:defRPr>
            </a:lvl1pPr>
          </a:lstStyle>
          <a:p>
            <a:pPr lvl="0" rtl="0"/>
            <a:r>
              <a:rPr lang="en-GB" noProof="0"/>
              <a:t>Item Title</a:t>
            </a:r>
          </a:p>
        </p:txBody>
      </p:sp>
      <p:sp>
        <p:nvSpPr>
          <p:cNvPr id="50" name="Text Placeholder 36">
            <a:extLst>
              <a:ext uri="{FF2B5EF4-FFF2-40B4-BE49-F238E27FC236}">
                <a16:creationId xmlns:a16="http://schemas.microsoft.com/office/drawing/2014/main" id="{954C0732-1924-4A1B-9272-95C51D0B36FE}"/>
              </a:ext>
            </a:extLst>
          </p:cNvPr>
          <p:cNvSpPr>
            <a:spLocks noGrp="1"/>
          </p:cNvSpPr>
          <p:nvPr>
            <p:ph type="body" sz="quarter" idx="60" hasCustomPrompt="1"/>
          </p:nvPr>
        </p:nvSpPr>
        <p:spPr>
          <a:xfrm>
            <a:off x="5395728" y="2531196"/>
            <a:ext cx="1724394" cy="185808"/>
          </a:xfrm>
          <a:solidFill>
            <a:schemeClr val="bg1">
              <a:lumMod val="95000"/>
            </a:schemeClr>
          </a:solidFill>
        </p:spPr>
        <p:txBody>
          <a:bodyPr rtlCol="0" anchor="ctr"/>
          <a:lstStyle>
            <a:lvl1pPr marL="0" indent="0" algn="ctr">
              <a:buNone/>
              <a:defRPr sz="1200">
                <a:solidFill>
                  <a:schemeClr val="tx1">
                    <a:lumMod val="75000"/>
                    <a:lumOff val="25000"/>
                  </a:schemeClr>
                </a:solidFill>
              </a:defRPr>
            </a:lvl1pPr>
          </a:lstStyle>
          <a:p>
            <a:pPr lvl="0" rtl="0"/>
            <a:r>
              <a:rPr lang="en-GB" noProof="0"/>
              <a:t>Month, Year</a:t>
            </a:r>
          </a:p>
        </p:txBody>
      </p:sp>
    </p:spTree>
    <p:extLst>
      <p:ext uri="{BB962C8B-B14F-4D97-AF65-F5344CB8AC3E}">
        <p14:creationId xmlns:p14="http://schemas.microsoft.com/office/powerpoint/2010/main" val="90670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6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One problem to rule them all</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340113" y="4505325"/>
            <a:ext cx="1800000" cy="900000"/>
          </a:xfrm>
        </p:spPr>
        <p:txBody>
          <a:bodyPr rtlCol="0"/>
          <a:lstStyle>
            <a:lvl1pPr marL="0" indent="0" algn="ctr">
              <a:buNone/>
              <a:defRPr sz="1600"/>
            </a:lvl1pPr>
          </a:lstStyle>
          <a:p>
            <a:pPr lvl="0" rtl="0"/>
            <a:r>
              <a:rPr lang="en-GB" noProof="0"/>
              <a:t>Title</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4248426" y="4505325"/>
            <a:ext cx="1800000" cy="900000"/>
          </a:xfrm>
        </p:spPr>
        <p:txBody>
          <a:bodyPr rtlCol="0"/>
          <a:lstStyle>
            <a:lvl1pPr marL="0" indent="0" algn="ctr">
              <a:buNone/>
              <a:defRPr sz="1600"/>
            </a:lvl1pPr>
          </a:lstStyle>
          <a:p>
            <a:pPr lvl="0" rtl="0"/>
            <a:r>
              <a:rPr lang="en-GB" noProof="0"/>
              <a:t>Title</a:t>
            </a:r>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6156739" y="4505325"/>
            <a:ext cx="1800000" cy="900000"/>
          </a:xfrm>
        </p:spPr>
        <p:txBody>
          <a:bodyPr rtlCol="0"/>
          <a:lstStyle>
            <a:lvl1pPr marL="0" indent="0" algn="ctr">
              <a:buNone/>
              <a:defRPr sz="1600"/>
            </a:lvl1pPr>
          </a:lstStyle>
          <a:p>
            <a:pPr lvl="0" rtl="0"/>
            <a:r>
              <a:rPr lang="en-GB" noProof="0"/>
              <a:t>Title</a:t>
            </a:r>
          </a:p>
        </p:txBody>
      </p:sp>
      <p:sp>
        <p:nvSpPr>
          <p:cNvPr id="17" name="Text Placeholder 16">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8065052" y="4505325"/>
            <a:ext cx="1800000" cy="900000"/>
          </a:xfrm>
        </p:spPr>
        <p:txBody>
          <a:bodyPr rtlCol="0"/>
          <a:lstStyle>
            <a:lvl1pPr marL="0" indent="0" algn="ctr">
              <a:buNone/>
              <a:defRPr sz="1600"/>
            </a:lvl1pPr>
          </a:lstStyle>
          <a:p>
            <a:pPr lvl="0" rtl="0"/>
            <a:r>
              <a:rPr lang="en-GB" noProof="0"/>
              <a:t>Title</a:t>
            </a:r>
          </a:p>
        </p:txBody>
      </p:sp>
      <p:sp>
        <p:nvSpPr>
          <p:cNvPr id="6" name="Text Placeholder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431800" y="3926334"/>
            <a:ext cx="1800000" cy="504000"/>
          </a:xfrm>
        </p:spPr>
        <p:txBody>
          <a:bodyPr rtlCol="0"/>
          <a:lstStyle>
            <a:lvl1pPr marL="0" indent="0" algn="ctr">
              <a:buNone/>
              <a:defRPr b="1">
                <a:latin typeface="+mj-lt"/>
              </a:defRPr>
            </a:lvl1pPr>
          </a:lstStyle>
          <a:p>
            <a:pPr lvl="0" rtl="0"/>
            <a:r>
              <a:rPr lang="en-GB" noProof="0"/>
              <a:t>Full Name</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340113" y="3926335"/>
            <a:ext cx="1800000" cy="504000"/>
          </a:xfrm>
        </p:spPr>
        <p:txBody>
          <a:bodyPr rtlCol="0"/>
          <a:lstStyle>
            <a:lvl1pPr marL="0" indent="0" algn="ctr">
              <a:buNone/>
              <a:defRPr b="1">
                <a:latin typeface="+mj-lt"/>
              </a:defRPr>
            </a:lvl1pPr>
          </a:lstStyle>
          <a:p>
            <a:pPr lvl="0" rtl="0"/>
            <a:r>
              <a:rPr lang="en-GB" noProof="0"/>
              <a:t>Full Name</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4248426" y="3926335"/>
            <a:ext cx="1800000" cy="504000"/>
          </a:xfrm>
        </p:spPr>
        <p:txBody>
          <a:bodyPr rtlCol="0"/>
          <a:lstStyle>
            <a:lvl1pPr marL="0" indent="0" algn="ctr">
              <a:buNone/>
              <a:defRPr b="1">
                <a:latin typeface="+mj-lt"/>
              </a:defRPr>
            </a:lvl1pPr>
          </a:lstStyle>
          <a:p>
            <a:pPr lvl="0" rtl="0"/>
            <a:r>
              <a:rPr lang="en-GB" noProof="0"/>
              <a:t>Full Name</a:t>
            </a:r>
          </a:p>
        </p:txBody>
      </p:sp>
      <p:sp>
        <p:nvSpPr>
          <p:cNvPr id="16" name="Text Placeholder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6156739" y="3926335"/>
            <a:ext cx="1800000" cy="504000"/>
          </a:xfrm>
        </p:spPr>
        <p:txBody>
          <a:bodyPr rtlCol="0"/>
          <a:lstStyle>
            <a:lvl1pPr marL="0" indent="0" algn="ctr">
              <a:buNone/>
              <a:defRPr b="1">
                <a:latin typeface="+mj-lt"/>
              </a:defRPr>
            </a:lvl1pPr>
          </a:lstStyle>
          <a:p>
            <a:pPr lvl="0" rtl="0"/>
            <a:r>
              <a:rPr lang="en-GB" noProof="0"/>
              <a:t>Full Name</a:t>
            </a:r>
          </a:p>
        </p:txBody>
      </p:sp>
      <p:sp>
        <p:nvSpPr>
          <p:cNvPr id="19" name="Text Placeholder 18">
            <a:extLst>
              <a:ext uri="{FF2B5EF4-FFF2-40B4-BE49-F238E27FC236}">
                <a16:creationId xmlns:a16="http://schemas.microsoft.com/office/drawing/2014/main" id="{B01E9EA3-8BD6-4531-812C-663C75428B76}"/>
              </a:ext>
            </a:extLst>
          </p:cNvPr>
          <p:cNvSpPr>
            <a:spLocks noGrp="1"/>
          </p:cNvSpPr>
          <p:nvPr>
            <p:ph type="body" sz="quarter" idx="20" hasCustomPrompt="1"/>
          </p:nvPr>
        </p:nvSpPr>
        <p:spPr>
          <a:xfrm>
            <a:off x="8065052" y="3926335"/>
            <a:ext cx="1800000" cy="504000"/>
          </a:xfrm>
        </p:spPr>
        <p:txBody>
          <a:bodyPr rtlCol="0"/>
          <a:lstStyle>
            <a:lvl1pPr marL="0" indent="0" algn="ctr">
              <a:buNone/>
              <a:defRPr b="1">
                <a:latin typeface="+mj-lt"/>
              </a:defRPr>
            </a:lvl1pPr>
          </a:lstStyle>
          <a:p>
            <a:pPr lvl="0" rtl="0"/>
            <a:r>
              <a:rPr lang="en-GB" noProof="0"/>
              <a:t>Full Name</a:t>
            </a:r>
          </a:p>
        </p:txBody>
      </p:sp>
      <p:sp>
        <p:nvSpPr>
          <p:cNvPr id="21" name="Text Placeholder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431800" y="4505325"/>
            <a:ext cx="1800000" cy="900000"/>
          </a:xfrm>
        </p:spPr>
        <p:txBody>
          <a:bodyPr rtlCol="0"/>
          <a:lstStyle>
            <a:lvl1pPr marL="0" indent="0" algn="ctr">
              <a:buNone/>
              <a:defRPr sz="1600"/>
            </a:lvl1pPr>
          </a:lstStyle>
          <a:p>
            <a:pPr lvl="0" rtl="0"/>
            <a:r>
              <a:rPr lang="en-GB" noProof="0"/>
              <a:t>Title</a:t>
            </a:r>
          </a:p>
        </p:txBody>
      </p:sp>
      <p:sp>
        <p:nvSpPr>
          <p:cNvPr id="23" name="Picture Placeholder 22">
            <a:extLst>
              <a:ext uri="{FF2B5EF4-FFF2-40B4-BE49-F238E27FC236}">
                <a16:creationId xmlns:a16="http://schemas.microsoft.com/office/drawing/2014/main" id="{4089E01F-0C47-4C6A-A9A8-A1A7E470F31A}"/>
              </a:ext>
            </a:extLst>
          </p:cNvPr>
          <p:cNvSpPr>
            <a:spLocks noGrp="1"/>
          </p:cNvSpPr>
          <p:nvPr>
            <p:ph type="pic" sz="quarter" idx="22"/>
          </p:nvPr>
        </p:nvSpPr>
        <p:spPr>
          <a:xfrm>
            <a:off x="717088"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en-US" noProof="0"/>
              <a:t>Click icon to add picture</a:t>
            </a:r>
            <a:endParaRPr lang="en-GB" noProof="0"/>
          </a:p>
        </p:txBody>
      </p:sp>
      <p:sp>
        <p:nvSpPr>
          <p:cNvPr id="24" name="Picture Placeholder 22">
            <a:extLst>
              <a:ext uri="{FF2B5EF4-FFF2-40B4-BE49-F238E27FC236}">
                <a16:creationId xmlns:a16="http://schemas.microsoft.com/office/drawing/2014/main" id="{806A4855-25AA-40D4-B1A4-A271486B6C9F}"/>
              </a:ext>
            </a:extLst>
          </p:cNvPr>
          <p:cNvSpPr>
            <a:spLocks noGrp="1"/>
          </p:cNvSpPr>
          <p:nvPr>
            <p:ph type="pic" sz="quarter" idx="23"/>
          </p:nvPr>
        </p:nvSpPr>
        <p:spPr>
          <a:xfrm>
            <a:off x="2625401"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en-US" noProof="0"/>
              <a:t>Click icon to add picture</a:t>
            </a:r>
            <a:endParaRPr lang="en-GB" noProof="0"/>
          </a:p>
        </p:txBody>
      </p:sp>
      <p:sp>
        <p:nvSpPr>
          <p:cNvPr id="25" name="Picture Placeholder 22">
            <a:extLst>
              <a:ext uri="{FF2B5EF4-FFF2-40B4-BE49-F238E27FC236}">
                <a16:creationId xmlns:a16="http://schemas.microsoft.com/office/drawing/2014/main" id="{31E10A24-B676-4117-9507-B4B0EB406F02}"/>
              </a:ext>
            </a:extLst>
          </p:cNvPr>
          <p:cNvSpPr>
            <a:spLocks noGrp="1"/>
          </p:cNvSpPr>
          <p:nvPr>
            <p:ph type="pic" sz="quarter" idx="24"/>
          </p:nvPr>
        </p:nvSpPr>
        <p:spPr>
          <a:xfrm>
            <a:off x="4533714"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en-US" noProof="0"/>
              <a:t>Click icon to add picture</a:t>
            </a:r>
            <a:endParaRPr lang="en-GB" noProof="0"/>
          </a:p>
        </p:txBody>
      </p:sp>
      <p:sp>
        <p:nvSpPr>
          <p:cNvPr id="26" name="Picture Placeholder 22">
            <a:extLst>
              <a:ext uri="{FF2B5EF4-FFF2-40B4-BE49-F238E27FC236}">
                <a16:creationId xmlns:a16="http://schemas.microsoft.com/office/drawing/2014/main" id="{6549D851-9848-44AC-937A-9B1EF867E595}"/>
              </a:ext>
            </a:extLst>
          </p:cNvPr>
          <p:cNvSpPr>
            <a:spLocks noGrp="1"/>
          </p:cNvSpPr>
          <p:nvPr>
            <p:ph type="pic" sz="quarter" idx="25"/>
          </p:nvPr>
        </p:nvSpPr>
        <p:spPr>
          <a:xfrm>
            <a:off x="6442027"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en-US" noProof="0"/>
              <a:t>Click icon to add picture</a:t>
            </a:r>
            <a:endParaRPr lang="en-GB" noProof="0"/>
          </a:p>
        </p:txBody>
      </p:sp>
      <p:sp>
        <p:nvSpPr>
          <p:cNvPr id="27" name="Picture Placeholder 22">
            <a:extLst>
              <a:ext uri="{FF2B5EF4-FFF2-40B4-BE49-F238E27FC236}">
                <a16:creationId xmlns:a16="http://schemas.microsoft.com/office/drawing/2014/main" id="{B765F5D3-7CB7-4E55-8217-E9EEA9F2945A}"/>
              </a:ext>
            </a:extLst>
          </p:cNvPr>
          <p:cNvSpPr>
            <a:spLocks noGrp="1"/>
          </p:cNvSpPr>
          <p:nvPr>
            <p:ph type="pic" sz="quarter" idx="26"/>
          </p:nvPr>
        </p:nvSpPr>
        <p:spPr>
          <a:xfrm>
            <a:off x="8350340"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en-US" noProof="0"/>
              <a:t>Click icon to add picture</a:t>
            </a:r>
            <a:endParaRPr lang="en-GB" noProof="0"/>
          </a:p>
        </p:txBody>
      </p:sp>
      <p:sp>
        <p:nvSpPr>
          <p:cNvPr id="20" name="Picture Placeholder 22">
            <a:extLst>
              <a:ext uri="{FF2B5EF4-FFF2-40B4-BE49-F238E27FC236}">
                <a16:creationId xmlns:a16="http://schemas.microsoft.com/office/drawing/2014/main" id="{8CB2CA38-4C7F-4D6B-9B34-606F1A007A17}"/>
              </a:ext>
            </a:extLst>
          </p:cNvPr>
          <p:cNvSpPr>
            <a:spLocks noGrp="1"/>
          </p:cNvSpPr>
          <p:nvPr>
            <p:ph type="pic" sz="quarter" idx="27"/>
          </p:nvPr>
        </p:nvSpPr>
        <p:spPr>
          <a:xfrm>
            <a:off x="10258651"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en-US" noProof="0"/>
              <a:t>Click icon to add picture</a:t>
            </a:r>
            <a:endParaRPr lang="en-GB" noProof="0"/>
          </a:p>
        </p:txBody>
      </p:sp>
      <p:sp>
        <p:nvSpPr>
          <p:cNvPr id="4" name="Text Placeholder 3">
            <a:extLst>
              <a:ext uri="{FF2B5EF4-FFF2-40B4-BE49-F238E27FC236}">
                <a16:creationId xmlns:a16="http://schemas.microsoft.com/office/drawing/2014/main" id="{F5DA42CA-D117-4AF7-9FEC-03EB2BBB7566}"/>
              </a:ext>
            </a:extLst>
          </p:cNvPr>
          <p:cNvSpPr>
            <a:spLocks noGrp="1"/>
          </p:cNvSpPr>
          <p:nvPr>
            <p:ph type="body" sz="quarter" idx="28" hasCustomPrompt="1"/>
          </p:nvPr>
        </p:nvSpPr>
        <p:spPr>
          <a:xfrm>
            <a:off x="9973363" y="3925888"/>
            <a:ext cx="1800000" cy="504825"/>
          </a:xfrm>
        </p:spPr>
        <p:txBody>
          <a:bodyPr rtlCol="0"/>
          <a:lstStyle>
            <a:lvl1pPr marL="0" indent="0" algn="ctr">
              <a:buNone/>
              <a:defRPr b="1">
                <a:latin typeface="+mj-lt"/>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en-GB" noProof="0"/>
              <a:t>Full Name</a:t>
            </a:r>
          </a:p>
        </p:txBody>
      </p:sp>
      <p:sp>
        <p:nvSpPr>
          <p:cNvPr id="11" name="Text Placeholder 10">
            <a:extLst>
              <a:ext uri="{FF2B5EF4-FFF2-40B4-BE49-F238E27FC236}">
                <a16:creationId xmlns:a16="http://schemas.microsoft.com/office/drawing/2014/main" id="{5F9CEF5A-8DCE-4156-9138-C113C0D3A79D}"/>
              </a:ext>
            </a:extLst>
          </p:cNvPr>
          <p:cNvSpPr>
            <a:spLocks noGrp="1"/>
          </p:cNvSpPr>
          <p:nvPr>
            <p:ph type="body" sz="quarter" idx="29" hasCustomPrompt="1"/>
          </p:nvPr>
        </p:nvSpPr>
        <p:spPr>
          <a:xfrm>
            <a:off x="9973363" y="4505325"/>
            <a:ext cx="1800000" cy="900113"/>
          </a:xfrm>
        </p:spPr>
        <p:txBody>
          <a:bodyPr rtlCol="0"/>
          <a:lstStyle>
            <a:lvl1pPr marL="0" indent="0" algn="ctr">
              <a:buNone/>
              <a:defRPr/>
            </a:lvl1pPr>
          </a:lstStyle>
          <a:p>
            <a:pPr lvl="0" rtl="0"/>
            <a:r>
              <a:rPr lang="en-GB" noProof="0"/>
              <a:t>Title</a:t>
            </a:r>
          </a:p>
        </p:txBody>
      </p:sp>
    </p:spTree>
    <p:extLst>
      <p:ext uri="{BB962C8B-B14F-4D97-AF65-F5344CB8AC3E}">
        <p14:creationId xmlns:p14="http://schemas.microsoft.com/office/powerpoint/2010/main" val="15035105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F8AB0F04-910C-4647-AE1C-177C66B50038}"/>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7" name="Freeform: Shape 26">
            <a:extLst>
              <a:ext uri="{FF2B5EF4-FFF2-40B4-BE49-F238E27FC236}">
                <a16:creationId xmlns:a16="http://schemas.microsoft.com/office/drawing/2014/main" id="{3E72A672-7789-4744-A4CB-D177B890FDE6}"/>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r>
              <a:rPr lang="en-GB"/>
              <a:t>One problem to rule them all</a:t>
            </a:r>
            <a:endParaRPr lang="en-GB" dirty="0"/>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9" name="Freeform: Shape 18">
            <a:extLst>
              <a:ext uri="{FF2B5EF4-FFF2-40B4-BE49-F238E27FC236}">
                <a16:creationId xmlns:a16="http://schemas.microsoft.com/office/drawing/2014/main" id="{ABD99355-65C1-4211-9E82-3D41ACE0AE17}"/>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8" name="Freeform: Shape 17">
            <a:extLst>
              <a:ext uri="{FF2B5EF4-FFF2-40B4-BE49-F238E27FC236}">
                <a16:creationId xmlns:a16="http://schemas.microsoft.com/office/drawing/2014/main" id="{F459E701-5FEF-4918-8F3A-04E29BF09009}"/>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0" name="Freeform: Shape 19">
            <a:extLst>
              <a:ext uri="{FF2B5EF4-FFF2-40B4-BE49-F238E27FC236}">
                <a16:creationId xmlns:a16="http://schemas.microsoft.com/office/drawing/2014/main" id="{8550A0A6-1197-4153-9800-69D58909D0C7}"/>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3" name="Freeform: Shape 22">
            <a:extLst>
              <a:ext uri="{FF2B5EF4-FFF2-40B4-BE49-F238E27FC236}">
                <a16:creationId xmlns:a16="http://schemas.microsoft.com/office/drawing/2014/main" id="{FF9CE8FE-77D6-45E0-BBF7-78F07AC29771}"/>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3" name="Text Placeholder 8">
            <a:extLst>
              <a:ext uri="{FF2B5EF4-FFF2-40B4-BE49-F238E27FC236}">
                <a16:creationId xmlns:a16="http://schemas.microsoft.com/office/drawing/2014/main" id="{37BBBFC2-32EB-4335-9980-A7CF236703B3}"/>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Sub-header</a:t>
            </a:r>
          </a:p>
        </p:txBody>
      </p:sp>
    </p:spTree>
    <p:extLst>
      <p:ext uri="{BB962C8B-B14F-4D97-AF65-F5344CB8AC3E}">
        <p14:creationId xmlns:p14="http://schemas.microsoft.com/office/powerpoint/2010/main" val="150585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4E1F0E-A827-4F38-BAAB-5D5831E0813A}"/>
              </a:ext>
            </a:extLst>
          </p:cNvPr>
          <p:cNvSpPr/>
          <p:nvPr userDrawn="1"/>
        </p:nvSpPr>
        <p:spPr>
          <a:xfrm>
            <a:off x="0" y="6771286"/>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 name="Rectangle 8">
            <a:extLst>
              <a:ext uri="{FF2B5EF4-FFF2-40B4-BE49-F238E27FC236}">
                <a16:creationId xmlns:a16="http://schemas.microsoft.com/office/drawing/2014/main" id="{1B7D9229-CE8B-44FD-B1E6-2FE619F40B4F}"/>
              </a:ext>
            </a:extLst>
          </p:cNvPr>
          <p:cNvSpPr/>
          <p:nvPr userDrawn="1"/>
        </p:nvSpPr>
        <p:spPr>
          <a:xfrm>
            <a:off x="0" y="0"/>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0" name="Rectangle 9">
            <a:extLst>
              <a:ext uri="{FF2B5EF4-FFF2-40B4-BE49-F238E27FC236}">
                <a16:creationId xmlns:a16="http://schemas.microsoft.com/office/drawing/2014/main" id="{4683AF15-88E9-4D75-9D5E-7E4924887E91}"/>
              </a:ext>
            </a:extLst>
          </p:cNvPr>
          <p:cNvSpPr/>
          <p:nvPr userDrawn="1"/>
        </p:nvSpPr>
        <p:spPr>
          <a:xfrm rot="5400000">
            <a:off x="-3385643" y="3385642"/>
            <a:ext cx="6858001"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1" name="Rectangle 10">
            <a:extLst>
              <a:ext uri="{FF2B5EF4-FFF2-40B4-BE49-F238E27FC236}">
                <a16:creationId xmlns:a16="http://schemas.microsoft.com/office/drawing/2014/main" id="{D3B18E46-480F-48E8-9675-259D3D06A00D}"/>
              </a:ext>
            </a:extLst>
          </p:cNvPr>
          <p:cNvSpPr/>
          <p:nvPr userDrawn="1"/>
        </p:nvSpPr>
        <p:spPr>
          <a:xfrm rot="5400000">
            <a:off x="8719643" y="3385643"/>
            <a:ext cx="6858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4" y="86714"/>
            <a:ext cx="6009285" cy="6684572"/>
          </a:xfrm>
          <a:solidFill>
            <a:schemeClr val="bg1">
              <a:lumMod val="85000"/>
            </a:schemeClr>
          </a:solidFill>
        </p:spPr>
        <p:txBody>
          <a:bodyPr lIns="0" tIns="0" rtlCol="0" anchor="ctr"/>
          <a:lstStyle>
            <a:lvl1pPr marL="0" indent="0" algn="ctr">
              <a:buNone/>
              <a:defRPr sz="1100" i="1">
                <a:latin typeface="Times New Roman" panose="02020603050405020304" pitchFamily="18" charset="0"/>
                <a:cs typeface="Times New Roman" panose="02020603050405020304" pitchFamily="18" charset="0"/>
              </a:defRPr>
            </a:lvl1pPr>
          </a:lstStyle>
          <a:p>
            <a:pPr rtl="0"/>
            <a:r>
              <a:rPr lang="en-GB" noProof="0"/>
              <a:t>Insert or Drag and Drop Image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095999" y="86714"/>
            <a:ext cx="6009287" cy="4068402"/>
          </a:xfrm>
          <a:solidFill>
            <a:schemeClr val="tx1">
              <a:alpha val="80000"/>
            </a:schemeClr>
          </a:solidFill>
        </p:spPr>
        <p:txBody>
          <a:bodyPr lIns="288000" rIns="432000" bIns="144000" rtlCol="0" anchor="b"/>
          <a:lstStyle>
            <a:lvl1pPr algn="r">
              <a:defRPr sz="4200" spc="-150">
                <a:solidFill>
                  <a:schemeClr val="bg1"/>
                </a:solidFill>
              </a:defRPr>
            </a:lvl1pPr>
          </a:lstStyle>
          <a:p>
            <a:pPr rtl="0"/>
            <a:r>
              <a:rPr lang="en-GB" noProof="0"/>
              <a:t>Click to edit </a:t>
            </a:r>
            <a:br>
              <a:rPr lang="en-GB" noProof="0"/>
            </a:br>
            <a:r>
              <a:rPr lang="en-GB" noProof="0"/>
              <a:t>Master 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6095999" y="4152672"/>
            <a:ext cx="6009287" cy="1818422"/>
          </a:xfrm>
          <a:solidFill>
            <a:schemeClr val="bg1">
              <a:lumMod val="95000"/>
              <a:alpha val="80000"/>
            </a:schemeClr>
          </a:solidFill>
        </p:spPr>
        <p:txBody>
          <a:bodyPr lIns="288000" tIns="144000" rIns="432000" rtlCol="0"/>
          <a:lstStyle>
            <a:lvl1pPr marL="0" indent="0" algn="r">
              <a:buNone/>
              <a:defRPr sz="21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sp>
        <p:nvSpPr>
          <p:cNvPr id="5" name="Slide Number Placeholder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rtlCol="0"/>
          <a:lstStyle/>
          <a:p>
            <a:pPr rtl="0"/>
            <a:fld id="{19B51A1E-902D-48AF-9020-955120F399B6}" type="slidenum">
              <a:rPr lang="en-GB" noProof="0" smtClean="0"/>
              <a:pPr/>
              <a:t>‹#›</a:t>
            </a:fld>
            <a:endParaRPr lang="en-GB" noProof="0"/>
          </a:p>
        </p:txBody>
      </p:sp>
      <p:sp>
        <p:nvSpPr>
          <p:cNvPr id="6" name="TextBox 5">
            <a:extLst>
              <a:ext uri="{FF2B5EF4-FFF2-40B4-BE49-F238E27FC236}">
                <a16:creationId xmlns:a16="http://schemas.microsoft.com/office/drawing/2014/main"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rtl="0"/>
            <a:endParaRPr lang="en-GB" sz="1200" noProof="0">
              <a:solidFill>
                <a:schemeClr val="tx1">
                  <a:lumMod val="75000"/>
                  <a:lumOff val="25000"/>
                </a:schemeClr>
              </a:solidFill>
              <a:latin typeface="+mn-lt"/>
            </a:endParaRPr>
          </a:p>
        </p:txBody>
      </p:sp>
    </p:spTree>
    <p:extLst>
      <p:ext uri="{BB962C8B-B14F-4D97-AF65-F5344CB8AC3E}">
        <p14:creationId xmlns:p14="http://schemas.microsoft.com/office/powerpoint/2010/main" val="9047435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B29137C9-7B18-454C-AB56-2B4631DFE59D}"/>
              </a:ext>
            </a:extLst>
          </p:cNvPr>
          <p:cNvSpPr/>
          <p:nvPr userDrawn="1"/>
        </p:nvSpPr>
        <p:spPr>
          <a:xfrm rot="14199158">
            <a:off x="10161654" y="-236402"/>
            <a:ext cx="1957093" cy="1399810"/>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7093" h="1399810">
                <a:moveTo>
                  <a:pt x="0" y="318772"/>
                </a:moveTo>
                <a:lnTo>
                  <a:pt x="858544" y="36067"/>
                </a:lnTo>
                <a:lnTo>
                  <a:pt x="1957093" y="0"/>
                </a:lnTo>
                <a:lnTo>
                  <a:pt x="1012700" y="1399810"/>
                </a:lnTo>
                <a:lnTo>
                  <a:pt x="172487" y="1221089"/>
                </a:lnTo>
                <a:lnTo>
                  <a:pt x="0" y="31877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6973557">
            <a:off x="9799840" y="198216"/>
            <a:ext cx="748251" cy="780669"/>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r>
              <a:rPr lang="en-GB"/>
              <a:t>One problem to rule them all</a:t>
            </a:r>
            <a:endParaRPr lang="en-GB" dirty="0"/>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5483574">
            <a:off x="9854193" y="80859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2" name="Freeform: Shape 21">
            <a:extLst>
              <a:ext uri="{FF2B5EF4-FFF2-40B4-BE49-F238E27FC236}">
                <a16:creationId xmlns:a16="http://schemas.microsoft.com/office/drawing/2014/main" id="{9AACAC53-33A6-4BBC-8C68-0C56D0B39F57}"/>
              </a:ext>
            </a:extLst>
          </p:cNvPr>
          <p:cNvSpPr/>
          <p:nvPr userDrawn="1"/>
        </p:nvSpPr>
        <p:spPr>
          <a:xfrm rot="14235708">
            <a:off x="11753205" y="112024"/>
            <a:ext cx="332291" cy="247882"/>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 name="connsiteX0" fmla="*/ 0 w 1449157"/>
              <a:gd name="connsiteY0" fmla="*/ 282705 h 1363743"/>
              <a:gd name="connsiteX1" fmla="*/ 858544 w 1449157"/>
              <a:gd name="connsiteY1" fmla="*/ 0 h 1363743"/>
              <a:gd name="connsiteX2" fmla="*/ 1449157 w 1449157"/>
              <a:gd name="connsiteY2" fmla="*/ 715834 h 1363743"/>
              <a:gd name="connsiteX3" fmla="*/ 1012700 w 1449157"/>
              <a:gd name="connsiteY3" fmla="*/ 1363743 h 1363743"/>
              <a:gd name="connsiteX4" fmla="*/ 172487 w 1449157"/>
              <a:gd name="connsiteY4" fmla="*/ 1185022 h 1363743"/>
              <a:gd name="connsiteX5" fmla="*/ 0 w 1449157"/>
              <a:gd name="connsiteY5" fmla="*/ 282705 h 1363743"/>
              <a:gd name="connsiteX0" fmla="*/ 0 w 1449157"/>
              <a:gd name="connsiteY0" fmla="*/ 0 h 1081038"/>
              <a:gd name="connsiteX1" fmla="*/ 1449157 w 1449157"/>
              <a:gd name="connsiteY1" fmla="*/ 433129 h 1081038"/>
              <a:gd name="connsiteX2" fmla="*/ 1012700 w 1449157"/>
              <a:gd name="connsiteY2" fmla="*/ 1081038 h 1081038"/>
              <a:gd name="connsiteX3" fmla="*/ 172487 w 1449157"/>
              <a:gd name="connsiteY3" fmla="*/ 902317 h 1081038"/>
              <a:gd name="connsiteX4" fmla="*/ 0 w 1449157"/>
              <a:gd name="connsiteY4" fmla="*/ 0 h 108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157" h="1081038">
                <a:moveTo>
                  <a:pt x="0" y="0"/>
                </a:moveTo>
                <a:lnTo>
                  <a:pt x="1449157" y="433129"/>
                </a:lnTo>
                <a:lnTo>
                  <a:pt x="1012700" y="1081038"/>
                </a:lnTo>
                <a:lnTo>
                  <a:pt x="172487" y="90231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5" name="Freeform: Shape 24">
            <a:extLst>
              <a:ext uri="{FF2B5EF4-FFF2-40B4-BE49-F238E27FC236}">
                <a16:creationId xmlns:a16="http://schemas.microsoft.com/office/drawing/2014/main" id="{ED86A7C4-9F1E-4F96-8AD9-5B75BEE364BE}"/>
              </a:ext>
            </a:extLst>
          </p:cNvPr>
          <p:cNvSpPr/>
          <p:nvPr userDrawn="1"/>
        </p:nvSpPr>
        <p:spPr>
          <a:xfrm rot="13336516">
            <a:off x="10313236" y="1084299"/>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6" name="Freeform: Shape 25">
            <a:extLst>
              <a:ext uri="{FF2B5EF4-FFF2-40B4-BE49-F238E27FC236}">
                <a16:creationId xmlns:a16="http://schemas.microsoft.com/office/drawing/2014/main" id="{B63BFE72-A1DE-4CFE-9B52-553C99D52699}"/>
              </a:ext>
            </a:extLst>
          </p:cNvPr>
          <p:cNvSpPr/>
          <p:nvPr userDrawn="1"/>
        </p:nvSpPr>
        <p:spPr>
          <a:xfrm rot="5738060">
            <a:off x="9844293" y="1032301"/>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0" name="Freeform: Shape 29">
            <a:extLst>
              <a:ext uri="{FF2B5EF4-FFF2-40B4-BE49-F238E27FC236}">
                <a16:creationId xmlns:a16="http://schemas.microsoft.com/office/drawing/2014/main" id="{9C266CD9-D77B-4B4D-8673-531E2784C610}"/>
              </a:ext>
            </a:extLst>
          </p:cNvPr>
          <p:cNvSpPr/>
          <p:nvPr userDrawn="1"/>
        </p:nvSpPr>
        <p:spPr>
          <a:xfrm rot="8291645">
            <a:off x="10081798" y="798094"/>
            <a:ext cx="371360" cy="27370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1198965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No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r>
              <a:rPr lang="en-GB"/>
              <a:t>One problem to rule them all</a:t>
            </a:r>
            <a:endParaRPr lang="en-GB" dirty="0"/>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Tree>
    <p:extLst>
      <p:ext uri="{BB962C8B-B14F-4D97-AF65-F5344CB8AC3E}">
        <p14:creationId xmlns:p14="http://schemas.microsoft.com/office/powerpoint/2010/main" val="3103350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r>
              <a:rPr lang="en-GB"/>
              <a:t>One problem to rule them all</a:t>
            </a:r>
          </a:p>
        </p:txBody>
      </p:sp>
      <p:sp>
        <p:nvSpPr>
          <p:cNvPr id="4" name="Slide Number Placeholder 3"/>
          <p:cNvSpPr>
            <a:spLocks noGrp="1"/>
          </p:cNvSpPr>
          <p:nvPr>
            <p:ph type="sldNum" sz="quarter" idx="12"/>
          </p:nvPr>
        </p:nvSpPr>
        <p:spPr/>
        <p:txBody>
          <a:bodyPr/>
          <a:lstStyle/>
          <a:p>
            <a:fld id="{28A49AA6-5AB2-44CB-ABB4-2F4D71B62F3A}" type="slidenum">
              <a:rPr lang="en-GB" smtClean="0"/>
              <a:t>‹#›</a:t>
            </a:fld>
            <a:endParaRPr lang="en-GB"/>
          </a:p>
        </p:txBody>
      </p:sp>
    </p:spTree>
    <p:extLst>
      <p:ext uri="{BB962C8B-B14F-4D97-AF65-F5344CB8AC3E}">
        <p14:creationId xmlns:p14="http://schemas.microsoft.com/office/powerpoint/2010/main" val="2942626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152000"/>
            <a:ext cx="11340000" cy="4680000"/>
          </a:xfrm>
        </p:spPr>
        <p:txBody>
          <a:bodyPr rtlCol="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rtl="0"/>
            <a:r>
              <a:rPr lang="en-GB" noProof="0" dirty="0"/>
              <a:t>Edit Master text styles</a:t>
            </a:r>
          </a:p>
          <a:p>
            <a:pPr lvl="1" rtl="0"/>
            <a:r>
              <a:rPr lang="en-GB" noProof="0" dirty="0"/>
              <a:t>Second level</a:t>
            </a:r>
          </a:p>
          <a:p>
            <a:pPr lvl="2" rtl="0"/>
            <a:r>
              <a:rPr lang="en-GB" noProof="0" dirty="0"/>
              <a:t>Third level</a:t>
            </a:r>
          </a:p>
          <a:p>
            <a:pPr lvl="3" rtl="0"/>
            <a:r>
              <a:rPr lang="en-GB" noProof="0" dirty="0"/>
              <a:t>Fourth level</a:t>
            </a:r>
          </a:p>
          <a:p>
            <a:pPr lvl="4" rtl="0"/>
            <a:r>
              <a:rPr lang="en-GB" noProof="0" dirty="0"/>
              <a:t>Fifth level</a:t>
            </a: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p:txBody>
          <a:bodyPr rtlCol="0"/>
          <a:lstStyle>
            <a:lvl1pPr>
              <a:defRPr>
                <a:solidFill>
                  <a:srgbClr val="00B050"/>
                </a:solidFill>
              </a:defRPr>
            </a:lvl1pPr>
          </a:lstStyle>
          <a:p>
            <a:pPr rtl="0"/>
            <a:r>
              <a:rPr lang="en-US" noProof="0"/>
              <a:t>Click to edit Master title style</a:t>
            </a:r>
            <a:endParaRPr lang="en-GB" noProof="0" dirty="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rgbClr val="00B050"/>
                </a:solidFill>
              </a:defRPr>
            </a:lvl1pPr>
          </a:lstStyle>
          <a:p>
            <a:r>
              <a:rPr lang="en-GB"/>
              <a:t>One problem to rule them all</a:t>
            </a:r>
            <a:endParaRPr lang="en-GB" dirty="0"/>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24" name="Freeform: Shape 23">
            <a:extLst>
              <a:ext uri="{FF2B5EF4-FFF2-40B4-BE49-F238E27FC236}">
                <a16:creationId xmlns:a16="http://schemas.microsoft.com/office/drawing/2014/main" id="{5F6D6B0F-FF8B-4D60-B712-A57904D5502C}"/>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5" name="Freeform: Shape 24">
            <a:extLst>
              <a:ext uri="{FF2B5EF4-FFF2-40B4-BE49-F238E27FC236}">
                <a16:creationId xmlns:a16="http://schemas.microsoft.com/office/drawing/2014/main" id="{FFF5FB50-33B5-4195-92D6-70891F240926}"/>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6" name="Freeform: Shape 25">
            <a:extLst>
              <a:ext uri="{FF2B5EF4-FFF2-40B4-BE49-F238E27FC236}">
                <a16:creationId xmlns:a16="http://schemas.microsoft.com/office/drawing/2014/main" id="{EECD958F-56E9-4A3B-9C25-D5970592C848}"/>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7" name="Freeform: Shape 26">
            <a:extLst>
              <a:ext uri="{FF2B5EF4-FFF2-40B4-BE49-F238E27FC236}">
                <a16:creationId xmlns:a16="http://schemas.microsoft.com/office/drawing/2014/main" id="{72F4FF18-9272-43AF-912E-B1CF8BF148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8" name="Freeform: Shape 27">
            <a:extLst>
              <a:ext uri="{FF2B5EF4-FFF2-40B4-BE49-F238E27FC236}">
                <a16:creationId xmlns:a16="http://schemas.microsoft.com/office/drawing/2014/main" id="{AE9C7EB4-9E81-4394-8C2C-A54BBD15B51D}"/>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9" name="Freeform: Shape 28">
            <a:extLst>
              <a:ext uri="{FF2B5EF4-FFF2-40B4-BE49-F238E27FC236}">
                <a16:creationId xmlns:a16="http://schemas.microsoft.com/office/drawing/2014/main" id="{FE681EC0-A139-4B14-89E8-F237CB63D4C9}"/>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0" name="Freeform: Shape 29">
            <a:extLst>
              <a:ext uri="{FF2B5EF4-FFF2-40B4-BE49-F238E27FC236}">
                <a16:creationId xmlns:a16="http://schemas.microsoft.com/office/drawing/2014/main" id="{87F87648-ABB4-4C97-BB6D-58342407E9DF}"/>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1" name="Freeform: Shape 30">
            <a:extLst>
              <a:ext uri="{FF2B5EF4-FFF2-40B4-BE49-F238E27FC236}">
                <a16:creationId xmlns:a16="http://schemas.microsoft.com/office/drawing/2014/main" id="{0802EFEB-F4DF-4501-91AA-173B60EBBBAA}"/>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2" name="Freeform: Shape 31">
            <a:extLst>
              <a:ext uri="{FF2B5EF4-FFF2-40B4-BE49-F238E27FC236}">
                <a16:creationId xmlns:a16="http://schemas.microsoft.com/office/drawing/2014/main" id="{109FE51D-8E02-4ED7-862B-5CF838F7F77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3" name="Freeform: Shape 32">
            <a:extLst>
              <a:ext uri="{FF2B5EF4-FFF2-40B4-BE49-F238E27FC236}">
                <a16:creationId xmlns:a16="http://schemas.microsoft.com/office/drawing/2014/main" id="{4ECB9E40-5923-4571-9C8E-D7412C1283B2}"/>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4" name="Freeform: Shape 33">
            <a:extLst>
              <a:ext uri="{FF2B5EF4-FFF2-40B4-BE49-F238E27FC236}">
                <a16:creationId xmlns:a16="http://schemas.microsoft.com/office/drawing/2014/main" id="{E46052C9-826B-47AC-9F6B-3078D4F43748}"/>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5" name="Freeform: Shape 34">
            <a:extLst>
              <a:ext uri="{FF2B5EF4-FFF2-40B4-BE49-F238E27FC236}">
                <a16:creationId xmlns:a16="http://schemas.microsoft.com/office/drawing/2014/main" id="{0C3867F5-4C6F-48BE-9DFF-9046D1FE6771}"/>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6" name="Freeform: Shape 35">
            <a:extLst>
              <a:ext uri="{FF2B5EF4-FFF2-40B4-BE49-F238E27FC236}">
                <a16:creationId xmlns:a16="http://schemas.microsoft.com/office/drawing/2014/main" id="{7B0CB40F-9E6F-457D-9C1F-9769BC3AE13E}"/>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7" name="Freeform: Shape 36">
            <a:extLst>
              <a:ext uri="{FF2B5EF4-FFF2-40B4-BE49-F238E27FC236}">
                <a16:creationId xmlns:a16="http://schemas.microsoft.com/office/drawing/2014/main" id="{0FCD03E7-2128-4C04-A914-409506646A76}"/>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1734501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Image and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000" y="3517901"/>
            <a:ext cx="6012000" cy="1409700"/>
          </a:xfrm>
          <a:solidFill>
            <a:schemeClr val="tx1"/>
          </a:solidFill>
        </p:spPr>
        <p:txBody>
          <a:bodyPr lIns="288000" rIns="432000" bIns="144000" rtlCol="0" anchor="b"/>
          <a:lstStyle>
            <a:lvl1pPr algn="r">
              <a:defRPr sz="4200" spc="-150">
                <a:solidFill>
                  <a:schemeClr val="bg1"/>
                </a:solidFill>
              </a:defRPr>
            </a:lvl1pPr>
          </a:lstStyle>
          <a:p>
            <a:pPr rtl="0"/>
            <a:r>
              <a:rPr lang="en-GB" noProof="0"/>
              <a:t>Click to edit </a:t>
            </a:r>
            <a:br>
              <a:rPr lang="en-GB" noProof="0"/>
            </a:br>
            <a:r>
              <a:rPr lang="en-GB" noProof="0"/>
              <a:t>Master 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84000" y="4927600"/>
            <a:ext cx="6012000" cy="1845743"/>
          </a:xfrm>
          <a:solidFill>
            <a:schemeClr val="tx1">
              <a:lumMod val="85000"/>
              <a:lumOff val="15000"/>
            </a:schemeClr>
          </a:solidFill>
        </p:spPr>
        <p:txBody>
          <a:bodyPr lIns="288000" tIns="144000" rIns="432000" rtlCol="0"/>
          <a:lstStyle>
            <a:lvl1pPr marL="0" indent="0" algn="r">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sp>
        <p:nvSpPr>
          <p:cNvPr id="5" name="Slide Number Placeholder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rtlCol="0"/>
          <a:lstStyle/>
          <a:p>
            <a:pPr rtl="0"/>
            <a:fld id="{19B51A1E-902D-48AF-9020-955120F399B6}" type="slidenum">
              <a:rPr lang="en-GB" noProof="0" smtClean="0"/>
              <a:pPr/>
              <a:t>‹#›</a:t>
            </a:fld>
            <a:endParaRPr lang="en-GB" noProof="0"/>
          </a:p>
        </p:txBody>
      </p:sp>
      <p:sp>
        <p:nvSpPr>
          <p:cNvPr id="6" name="TextBox 5">
            <a:extLst>
              <a:ext uri="{FF2B5EF4-FFF2-40B4-BE49-F238E27FC236}">
                <a16:creationId xmlns:a16="http://schemas.microsoft.com/office/drawing/2014/main"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rtl="0"/>
            <a:endParaRPr lang="en-GB" sz="1200" noProof="0">
              <a:solidFill>
                <a:schemeClr val="tx1">
                  <a:lumMod val="75000"/>
                  <a:lumOff val="25000"/>
                </a:schemeClr>
              </a:solidFill>
              <a:latin typeface="+mn-lt"/>
            </a:endParaRPr>
          </a:p>
        </p:txBody>
      </p:sp>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4000" y="86714"/>
            <a:ext cx="6009285" cy="3431187"/>
          </a:xfrm>
          <a:solidFill>
            <a:srgbClr val="333333"/>
          </a:solidFill>
        </p:spPr>
        <p:txBody>
          <a:bodyPr lIns="0" tIns="0" rtlCol="0" anchor="ctr"/>
          <a:lstStyle>
            <a:lvl1pPr marL="0" indent="0" algn="ctr">
              <a:buNone/>
              <a:defRPr sz="1100" i="1">
                <a:solidFill>
                  <a:schemeClr val="bg1">
                    <a:lumMod val="85000"/>
                  </a:schemeClr>
                </a:solidFill>
                <a:latin typeface="Times New Roman" panose="02020603050405020304" pitchFamily="18" charset="0"/>
                <a:cs typeface="Times New Roman" panose="02020603050405020304" pitchFamily="18" charset="0"/>
              </a:defRPr>
            </a:lvl1pPr>
          </a:lstStyle>
          <a:p>
            <a:pPr rtl="0"/>
            <a:r>
              <a:rPr lang="en-GB" noProof="0"/>
              <a:t>Insert or Drag and Drop Image Here</a:t>
            </a:r>
          </a:p>
        </p:txBody>
      </p:sp>
      <p:sp>
        <p:nvSpPr>
          <p:cNvPr id="16" name="Content Placeholder 2">
            <a:extLst>
              <a:ext uri="{FF2B5EF4-FFF2-40B4-BE49-F238E27FC236}">
                <a16:creationId xmlns:a16="http://schemas.microsoft.com/office/drawing/2014/main" id="{ED5F0C9D-A08F-4539-BA26-61D24BBE6E9A}"/>
              </a:ext>
            </a:extLst>
          </p:cNvPr>
          <p:cNvSpPr>
            <a:spLocks noGrp="1"/>
          </p:cNvSpPr>
          <p:nvPr>
            <p:ph idx="15"/>
          </p:nvPr>
        </p:nvSpPr>
        <p:spPr>
          <a:xfrm>
            <a:off x="6464300" y="1152000"/>
            <a:ext cx="5307700" cy="4680000"/>
          </a:xfrm>
        </p:spPr>
        <p:txBody>
          <a:bodyPr rtlCol="0"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Tree>
    <p:extLst>
      <p:ext uri="{BB962C8B-B14F-4D97-AF65-F5344CB8AC3E}">
        <p14:creationId xmlns:p14="http://schemas.microsoft.com/office/powerpoint/2010/main" val="607283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152000"/>
            <a:ext cx="5472000" cy="504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8" name="Footer Placeholder 7">
            <a:extLst>
              <a:ext uri="{FF2B5EF4-FFF2-40B4-BE49-F238E27FC236}">
                <a16:creationId xmlns:a16="http://schemas.microsoft.com/office/drawing/2014/main" id="{C9E47D86-FD0D-44D0-9B7F-9EDEBD11F9D6}"/>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One problem to rule them all</a:t>
            </a:r>
            <a:endParaRPr lang="en-GB" noProof="0" dirty="0"/>
          </a:p>
        </p:txBody>
      </p:sp>
      <p:sp>
        <p:nvSpPr>
          <p:cNvPr id="9" name="Slide Number Placeholder 8">
            <a:extLst>
              <a:ext uri="{FF2B5EF4-FFF2-40B4-BE49-F238E27FC236}">
                <a16:creationId xmlns:a16="http://schemas.microsoft.com/office/drawing/2014/main" id="{0A29F8B3-4723-4928-83E5-76C29D05F2FE}"/>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6" name="Text Placeholder 5">
            <a:extLst>
              <a:ext uri="{FF2B5EF4-FFF2-40B4-BE49-F238E27FC236}">
                <a16:creationId xmlns:a16="http://schemas.microsoft.com/office/drawing/2014/main" id="{7867C73D-EE16-41D1-B7CE-A35C765E3B8D}"/>
              </a:ext>
            </a:extLst>
          </p:cNvPr>
          <p:cNvSpPr>
            <a:spLocks noGrp="1"/>
          </p:cNvSpPr>
          <p:nvPr>
            <p:ph type="body" sz="quarter" idx="12"/>
          </p:nvPr>
        </p:nvSpPr>
        <p:spPr>
          <a:xfrm>
            <a:off x="6299887" y="1152525"/>
            <a:ext cx="5472113" cy="5038725"/>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Tree>
    <p:extLst>
      <p:ext uri="{BB962C8B-B14F-4D97-AF65-F5344CB8AC3E}">
        <p14:creationId xmlns:p14="http://schemas.microsoft.com/office/powerpoint/2010/main" val="891552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152000"/>
            <a:ext cx="3600000" cy="503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One problem to rule them all</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152000"/>
            <a:ext cx="3600450" cy="5038725"/>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1" name="Text Placeholder 10">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152000"/>
            <a:ext cx="3600450" cy="5038725"/>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Tree>
    <p:extLst>
      <p:ext uri="{BB962C8B-B14F-4D97-AF65-F5344CB8AC3E}">
        <p14:creationId xmlns:p14="http://schemas.microsoft.com/office/powerpoint/2010/main" val="2654388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152000"/>
            <a:ext cx="2160000" cy="503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One problem to rule them all</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152525"/>
            <a:ext cx="2160588" cy="5038725"/>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152525"/>
            <a:ext cx="2160588" cy="5038725"/>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148060"/>
            <a:ext cx="2160588" cy="5038725"/>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7" name="Text Placeholder 16">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152525"/>
            <a:ext cx="2160588" cy="5038725"/>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Tree>
    <p:extLst>
      <p:ext uri="{BB962C8B-B14F-4D97-AF65-F5344CB8AC3E}">
        <p14:creationId xmlns:p14="http://schemas.microsoft.com/office/powerpoint/2010/main" val="974837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Bullets">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2041BFF2-BC3B-3145-940D-004809E5A80A}"/>
              </a:ext>
            </a:extLst>
          </p:cNvPr>
          <p:cNvSpPr>
            <a:spLocks noChangeAspect="1"/>
          </p:cNvSpPr>
          <p:nvPr userDrawn="1"/>
        </p:nvSpPr>
        <p:spPr>
          <a:xfrm>
            <a:off x="3050592" y="2030748"/>
            <a:ext cx="1508760" cy="1508760"/>
          </a:xfrm>
          <a:prstGeom prst="ellipse">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9" name="Oval 28">
            <a:extLst>
              <a:ext uri="{FF2B5EF4-FFF2-40B4-BE49-F238E27FC236}">
                <a16:creationId xmlns:a16="http://schemas.microsoft.com/office/drawing/2014/main" id="{A9906F5C-A183-DF45-AE48-C1D611CDC98D}"/>
              </a:ext>
            </a:extLst>
          </p:cNvPr>
          <p:cNvSpPr>
            <a:spLocks noChangeAspect="1"/>
          </p:cNvSpPr>
          <p:nvPr userDrawn="1"/>
        </p:nvSpPr>
        <p:spPr>
          <a:xfrm>
            <a:off x="5345060" y="2030748"/>
            <a:ext cx="1508760" cy="1508760"/>
          </a:xfrm>
          <a:prstGeom prst="ellipse">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0" name="Oval 29">
            <a:extLst>
              <a:ext uri="{FF2B5EF4-FFF2-40B4-BE49-F238E27FC236}">
                <a16:creationId xmlns:a16="http://schemas.microsoft.com/office/drawing/2014/main" id="{C9CFF2EB-CD95-EA4D-810E-C9F8127071FE}"/>
              </a:ext>
            </a:extLst>
          </p:cNvPr>
          <p:cNvSpPr>
            <a:spLocks noChangeAspect="1"/>
          </p:cNvSpPr>
          <p:nvPr userDrawn="1"/>
        </p:nvSpPr>
        <p:spPr>
          <a:xfrm>
            <a:off x="7639529" y="2030748"/>
            <a:ext cx="1508760" cy="1508760"/>
          </a:xfrm>
          <a:prstGeom prst="ellipse">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1" name="Oval 30">
            <a:extLst>
              <a:ext uri="{FF2B5EF4-FFF2-40B4-BE49-F238E27FC236}">
                <a16:creationId xmlns:a16="http://schemas.microsoft.com/office/drawing/2014/main" id="{EE120266-68E0-504A-B1C8-F3369F5AF7C0}"/>
              </a:ext>
            </a:extLst>
          </p:cNvPr>
          <p:cNvSpPr>
            <a:spLocks noChangeAspect="1"/>
          </p:cNvSpPr>
          <p:nvPr userDrawn="1"/>
        </p:nvSpPr>
        <p:spPr>
          <a:xfrm>
            <a:off x="9933998" y="2030748"/>
            <a:ext cx="1508760" cy="1508760"/>
          </a:xfrm>
          <a:prstGeom prst="ellipse">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 name="Oval 8">
            <a:extLst>
              <a:ext uri="{FF2B5EF4-FFF2-40B4-BE49-F238E27FC236}">
                <a16:creationId xmlns:a16="http://schemas.microsoft.com/office/drawing/2014/main" id="{4FB4A810-8614-AD44-B362-CE45C8C679CE}"/>
              </a:ext>
            </a:extLst>
          </p:cNvPr>
          <p:cNvSpPr>
            <a:spLocks noChangeAspect="1"/>
          </p:cNvSpPr>
          <p:nvPr userDrawn="1"/>
        </p:nvSpPr>
        <p:spPr>
          <a:xfrm>
            <a:off x="759111" y="2030748"/>
            <a:ext cx="1508760" cy="1508760"/>
          </a:xfrm>
          <a:prstGeom prst="ellipse">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One problem to rule them all</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726075" y="4688112"/>
            <a:ext cx="2160588" cy="900000"/>
          </a:xfrm>
        </p:spPr>
        <p:txBody>
          <a:bodyPr rtlCol="0"/>
          <a:lstStyle>
            <a:lvl1pPr marL="0" indent="0" algn="ctr">
              <a:buNone/>
              <a:defRPr sz="1600"/>
            </a:lvl1pPr>
          </a:lstStyle>
          <a:p>
            <a:pPr lvl="0" rtl="0"/>
            <a:r>
              <a:rPr lang="en-GB" noProof="0"/>
              <a:t>Bullet Description</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0543" y="4688112"/>
            <a:ext cx="2160588" cy="900000"/>
          </a:xfrm>
        </p:spPr>
        <p:txBody>
          <a:bodyPr rtlCol="0"/>
          <a:lstStyle>
            <a:lvl1pPr marL="0" indent="0" algn="ctr">
              <a:buNone/>
              <a:defRPr sz="1600"/>
            </a:lvl1pPr>
          </a:lstStyle>
          <a:p>
            <a:pPr lvl="0" rtl="0"/>
            <a:r>
              <a:rPr lang="en-GB" noProof="0"/>
              <a:t>Bullet Description</a:t>
            </a:r>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7315012" y="4683647"/>
            <a:ext cx="2160588" cy="900000"/>
          </a:xfrm>
        </p:spPr>
        <p:txBody>
          <a:bodyPr rtlCol="0"/>
          <a:lstStyle>
            <a:lvl1pPr marL="0" indent="0" algn="ctr">
              <a:buNone/>
              <a:defRPr sz="1600"/>
            </a:lvl1pPr>
          </a:lstStyle>
          <a:p>
            <a:pPr lvl="0" rtl="0"/>
            <a:r>
              <a:rPr lang="en-GB" noProof="0"/>
              <a:t>Bullet Description</a:t>
            </a:r>
          </a:p>
        </p:txBody>
      </p:sp>
      <p:sp>
        <p:nvSpPr>
          <p:cNvPr id="17" name="Text Placeholder 16">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9609481" y="4688112"/>
            <a:ext cx="2160588" cy="900000"/>
          </a:xfrm>
        </p:spPr>
        <p:txBody>
          <a:bodyPr rtlCol="0"/>
          <a:lstStyle>
            <a:lvl1pPr marL="0" indent="0" algn="ctr">
              <a:buNone/>
              <a:defRPr sz="1600"/>
            </a:lvl1pPr>
          </a:lstStyle>
          <a:p>
            <a:pPr lvl="0" rtl="0"/>
            <a:r>
              <a:rPr lang="en-GB" noProof="0"/>
              <a:t>Bullet Description</a:t>
            </a:r>
          </a:p>
        </p:txBody>
      </p:sp>
      <p:sp>
        <p:nvSpPr>
          <p:cNvPr id="6" name="Text Placeholder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431800" y="3926334"/>
            <a:ext cx="2160000" cy="504000"/>
          </a:xfrm>
        </p:spPr>
        <p:txBody>
          <a:bodyPr rtlCol="0"/>
          <a:lstStyle>
            <a:lvl1pPr marL="0" indent="0" algn="ctr">
              <a:buNone/>
              <a:defRPr b="1">
                <a:latin typeface="+mj-lt"/>
              </a:defRPr>
            </a:lvl1pPr>
          </a:lstStyle>
          <a:p>
            <a:pPr lvl="0" rtl="0"/>
            <a:r>
              <a:rPr lang="en-GB" noProof="0"/>
              <a:t>Bullet 1</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726076" y="3926335"/>
            <a:ext cx="2160587" cy="504000"/>
          </a:xfrm>
        </p:spPr>
        <p:txBody>
          <a:bodyPr rtlCol="0"/>
          <a:lstStyle>
            <a:lvl1pPr marL="0" indent="0" algn="ctr">
              <a:buNone/>
              <a:defRPr b="1">
                <a:latin typeface="+mj-lt"/>
              </a:defRPr>
            </a:lvl1pPr>
          </a:lstStyle>
          <a:p>
            <a:pPr lvl="0" rtl="0"/>
            <a:r>
              <a:rPr lang="en-GB" noProof="0"/>
              <a:t>Bullet 2</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020543" y="3926335"/>
            <a:ext cx="2160588" cy="504000"/>
          </a:xfrm>
        </p:spPr>
        <p:txBody>
          <a:bodyPr rtlCol="0"/>
          <a:lstStyle>
            <a:lvl1pPr marL="0" indent="0" algn="ctr">
              <a:buNone/>
              <a:defRPr b="1">
                <a:latin typeface="+mj-lt"/>
              </a:defRPr>
            </a:lvl1pPr>
          </a:lstStyle>
          <a:p>
            <a:pPr lvl="0" rtl="0"/>
            <a:r>
              <a:rPr lang="en-GB" noProof="0"/>
              <a:t>Bullet 3</a:t>
            </a:r>
          </a:p>
        </p:txBody>
      </p:sp>
      <p:sp>
        <p:nvSpPr>
          <p:cNvPr id="16" name="Text Placeholder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7315013" y="3926335"/>
            <a:ext cx="2160587" cy="504000"/>
          </a:xfrm>
        </p:spPr>
        <p:txBody>
          <a:bodyPr rtlCol="0"/>
          <a:lstStyle>
            <a:lvl1pPr marL="0" indent="0" algn="ctr">
              <a:buNone/>
              <a:defRPr b="1">
                <a:latin typeface="+mj-lt"/>
              </a:defRPr>
            </a:lvl1pPr>
          </a:lstStyle>
          <a:p>
            <a:pPr lvl="0" rtl="0"/>
            <a:r>
              <a:rPr lang="en-GB" noProof="0"/>
              <a:t>Bullet 4</a:t>
            </a:r>
          </a:p>
        </p:txBody>
      </p:sp>
      <p:sp>
        <p:nvSpPr>
          <p:cNvPr id="19" name="Text Placeholder 18">
            <a:extLst>
              <a:ext uri="{FF2B5EF4-FFF2-40B4-BE49-F238E27FC236}">
                <a16:creationId xmlns:a16="http://schemas.microsoft.com/office/drawing/2014/main" id="{B01E9EA3-8BD6-4531-812C-663C75428B76}"/>
              </a:ext>
            </a:extLst>
          </p:cNvPr>
          <p:cNvSpPr>
            <a:spLocks noGrp="1"/>
          </p:cNvSpPr>
          <p:nvPr>
            <p:ph type="body" sz="quarter" idx="20" hasCustomPrompt="1"/>
          </p:nvPr>
        </p:nvSpPr>
        <p:spPr>
          <a:xfrm>
            <a:off x="9609481" y="3926335"/>
            <a:ext cx="2160588" cy="504000"/>
          </a:xfrm>
        </p:spPr>
        <p:txBody>
          <a:bodyPr rtlCol="0"/>
          <a:lstStyle>
            <a:lvl1pPr marL="0" indent="0" algn="ctr">
              <a:buNone/>
              <a:defRPr b="1">
                <a:latin typeface="+mj-lt"/>
              </a:defRPr>
            </a:lvl1pPr>
          </a:lstStyle>
          <a:p>
            <a:pPr lvl="0" rtl="0"/>
            <a:r>
              <a:rPr lang="en-GB" noProof="0"/>
              <a:t>Bullet 5</a:t>
            </a:r>
          </a:p>
        </p:txBody>
      </p:sp>
      <p:sp>
        <p:nvSpPr>
          <p:cNvPr id="21" name="Text Placeholder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432094" y="4683350"/>
            <a:ext cx="2160000" cy="900000"/>
          </a:xfrm>
        </p:spPr>
        <p:txBody>
          <a:bodyPr rtlCol="0"/>
          <a:lstStyle>
            <a:lvl1pPr marL="0" indent="0" algn="ctr">
              <a:buNone/>
              <a:defRPr sz="1600"/>
            </a:lvl1pPr>
          </a:lstStyle>
          <a:p>
            <a:pPr lvl="0" rtl="0"/>
            <a:r>
              <a:rPr lang="en-GB" noProof="0"/>
              <a:t>Bullet Description</a:t>
            </a:r>
          </a:p>
        </p:txBody>
      </p:sp>
    </p:spTree>
    <p:extLst>
      <p:ext uri="{BB962C8B-B14F-4D97-AF65-F5344CB8AC3E}">
        <p14:creationId xmlns:p14="http://schemas.microsoft.com/office/powerpoint/2010/main" val="3030849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x Image Bullets Left">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019D3C0C-316D-A045-BC1B-D508718E47A9}"/>
              </a:ext>
            </a:extLst>
          </p:cNvPr>
          <p:cNvSpPr>
            <a:spLocks noChangeAspect="1"/>
          </p:cNvSpPr>
          <p:nvPr userDrawn="1"/>
        </p:nvSpPr>
        <p:spPr>
          <a:xfrm>
            <a:off x="3050592"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2" name="Oval 21">
            <a:extLst>
              <a:ext uri="{FF2B5EF4-FFF2-40B4-BE49-F238E27FC236}">
                <a16:creationId xmlns:a16="http://schemas.microsoft.com/office/drawing/2014/main" id="{56D90BAC-4672-454F-9B98-7A6F31D7B3F7}"/>
              </a:ext>
            </a:extLst>
          </p:cNvPr>
          <p:cNvSpPr>
            <a:spLocks noChangeAspect="1"/>
          </p:cNvSpPr>
          <p:nvPr userDrawn="1"/>
        </p:nvSpPr>
        <p:spPr>
          <a:xfrm>
            <a:off x="5345060"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6" name="Oval 25">
            <a:extLst>
              <a:ext uri="{FF2B5EF4-FFF2-40B4-BE49-F238E27FC236}">
                <a16:creationId xmlns:a16="http://schemas.microsoft.com/office/drawing/2014/main" id="{21146660-9CB0-D241-ACBC-5C0A9FC8AD1A}"/>
              </a:ext>
            </a:extLst>
          </p:cNvPr>
          <p:cNvSpPr>
            <a:spLocks noChangeAspect="1"/>
          </p:cNvSpPr>
          <p:nvPr userDrawn="1"/>
        </p:nvSpPr>
        <p:spPr>
          <a:xfrm>
            <a:off x="759111"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7" name="Picture Placeholder 3">
            <a:extLst>
              <a:ext uri="{FF2B5EF4-FFF2-40B4-BE49-F238E27FC236}">
                <a16:creationId xmlns:a16="http://schemas.microsoft.com/office/drawing/2014/main" id="{831AC394-0DDA-6F4A-B2D3-6D95CD866486}"/>
              </a:ext>
            </a:extLst>
          </p:cNvPr>
          <p:cNvSpPr>
            <a:spLocks noGrp="1"/>
          </p:cNvSpPr>
          <p:nvPr>
            <p:ph type="pic" sz="quarter" idx="27"/>
          </p:nvPr>
        </p:nvSpPr>
        <p:spPr>
          <a:xfrm>
            <a:off x="1086454" y="2358091"/>
            <a:ext cx="854075" cy="854075"/>
          </a:xfrm>
        </p:spPr>
        <p:txBody>
          <a:bodyPr rtlCol="0"/>
          <a:lstStyle>
            <a:lvl1pPr marL="0" indent="0">
              <a:buNone/>
              <a:defRPr/>
            </a:lvl1pPr>
          </a:lstStyle>
          <a:p>
            <a:pPr rtl="0"/>
            <a:r>
              <a:rPr lang="en-US" noProof="0"/>
              <a:t>Click icon to add picture</a:t>
            </a:r>
            <a:endParaRPr lang="en-GB" noProof="0"/>
          </a:p>
        </p:txBody>
      </p:sp>
      <p:sp>
        <p:nvSpPr>
          <p:cNvPr id="28" name="Picture Placeholder 3">
            <a:extLst>
              <a:ext uri="{FF2B5EF4-FFF2-40B4-BE49-F238E27FC236}">
                <a16:creationId xmlns:a16="http://schemas.microsoft.com/office/drawing/2014/main" id="{B1A58D5B-A4BA-F446-90DA-1B6B207869A8}"/>
              </a:ext>
            </a:extLst>
          </p:cNvPr>
          <p:cNvSpPr>
            <a:spLocks noGrp="1"/>
          </p:cNvSpPr>
          <p:nvPr>
            <p:ph type="pic" sz="quarter" idx="28"/>
          </p:nvPr>
        </p:nvSpPr>
        <p:spPr>
          <a:xfrm>
            <a:off x="3380176" y="2358091"/>
            <a:ext cx="854075" cy="854075"/>
          </a:xfrm>
        </p:spPr>
        <p:txBody>
          <a:bodyPr rtlCol="0"/>
          <a:lstStyle>
            <a:lvl1pPr marL="0" indent="0">
              <a:buNone/>
              <a:defRPr/>
            </a:lvl1pPr>
          </a:lstStyle>
          <a:p>
            <a:pPr rtl="0"/>
            <a:r>
              <a:rPr lang="en-US" noProof="0"/>
              <a:t>Click icon to add picture</a:t>
            </a:r>
            <a:endParaRPr lang="en-GB" noProof="0"/>
          </a:p>
        </p:txBody>
      </p:sp>
      <p:sp>
        <p:nvSpPr>
          <p:cNvPr id="29" name="Picture Placeholder 3">
            <a:extLst>
              <a:ext uri="{FF2B5EF4-FFF2-40B4-BE49-F238E27FC236}">
                <a16:creationId xmlns:a16="http://schemas.microsoft.com/office/drawing/2014/main" id="{7912C149-C249-1940-AF83-360853E78C26}"/>
              </a:ext>
            </a:extLst>
          </p:cNvPr>
          <p:cNvSpPr>
            <a:spLocks noGrp="1"/>
          </p:cNvSpPr>
          <p:nvPr>
            <p:ph type="pic" sz="quarter" idx="29"/>
          </p:nvPr>
        </p:nvSpPr>
        <p:spPr>
          <a:xfrm>
            <a:off x="5673898" y="2358091"/>
            <a:ext cx="854075" cy="854075"/>
          </a:xfrm>
        </p:spPr>
        <p:txBody>
          <a:bodyPr rtlCol="0"/>
          <a:lstStyle>
            <a:lvl1pPr marL="0" indent="0">
              <a:buNone/>
              <a:defRPr/>
            </a:lvl1pPr>
          </a:lstStyle>
          <a:p>
            <a:pPr rtl="0"/>
            <a:r>
              <a:rPr lang="en-US" noProof="0"/>
              <a:t>Click icon to add picture</a:t>
            </a:r>
            <a:endParaRPr lang="en-GB" noProof="0"/>
          </a:p>
        </p:txBody>
      </p:sp>
      <p:sp>
        <p:nvSpPr>
          <p:cNvPr id="42" name="Rectangle 41">
            <a:extLst>
              <a:ext uri="{FF2B5EF4-FFF2-40B4-BE49-F238E27FC236}">
                <a16:creationId xmlns:a16="http://schemas.microsoft.com/office/drawing/2014/main" id="{D24854E3-04DE-4154-AD8A-9F8AC3E4EE33}"/>
              </a:ext>
            </a:extLst>
          </p:cNvPr>
          <p:cNvSpPr/>
          <p:nvPr userDrawn="1"/>
        </p:nvSpPr>
        <p:spPr>
          <a:xfrm>
            <a:off x="7632650" y="86714"/>
            <a:ext cx="4472635" cy="6684572"/>
          </a:xfrm>
          <a:prstGeom prst="rect">
            <a:avLst/>
          </a:prstGeom>
          <a:gradFill>
            <a:gsLst>
              <a:gs pos="0">
                <a:schemeClr val="tx1">
                  <a:alpha val="0"/>
                </a:schemeClr>
              </a:gs>
              <a:gs pos="100000">
                <a:schemeClr val="tx1">
                  <a:alpha val="31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1" name="Picture Placeholder 40">
            <a:extLst>
              <a:ext uri="{FF2B5EF4-FFF2-40B4-BE49-F238E27FC236}">
                <a16:creationId xmlns:a16="http://schemas.microsoft.com/office/drawing/2014/main" id="{5BDD2BB3-B6A3-404C-846E-13E06B2F1662}"/>
              </a:ext>
            </a:extLst>
          </p:cNvPr>
          <p:cNvSpPr>
            <a:spLocks noGrp="1"/>
          </p:cNvSpPr>
          <p:nvPr>
            <p:ph type="pic" sz="quarter" idx="25" hasCustomPrompt="1"/>
          </p:nvPr>
        </p:nvSpPr>
        <p:spPr>
          <a:xfrm>
            <a:off x="7632650" y="86714"/>
            <a:ext cx="4472635" cy="6478538"/>
          </a:xfrm>
          <a:custGeom>
            <a:avLst/>
            <a:gdLst>
              <a:gd name="connsiteX0" fmla="*/ 376782 w 4559351"/>
              <a:gd name="connsiteY0" fmla="*/ 5927210 h 6604145"/>
              <a:gd name="connsiteX1" fmla="*/ 1519837 w 4559351"/>
              <a:gd name="connsiteY1" fmla="*/ 6224579 h 6604145"/>
              <a:gd name="connsiteX2" fmla="*/ 1067656 w 4559351"/>
              <a:gd name="connsiteY2" fmla="*/ 6604145 h 6604145"/>
              <a:gd name="connsiteX3" fmla="*/ 567431 w 4559351"/>
              <a:gd name="connsiteY3" fmla="*/ 6347235 h 6604145"/>
              <a:gd name="connsiteX4" fmla="*/ 3770030 w 4559351"/>
              <a:gd name="connsiteY4" fmla="*/ 4729122 h 6604145"/>
              <a:gd name="connsiteX5" fmla="*/ 3830234 w 4559351"/>
              <a:gd name="connsiteY5" fmla="*/ 4893659 h 6604145"/>
              <a:gd name="connsiteX6" fmla="*/ 3125854 w 4559351"/>
              <a:gd name="connsiteY6" fmla="*/ 4949110 h 6604145"/>
              <a:gd name="connsiteX7" fmla="*/ 3170574 w 4559351"/>
              <a:gd name="connsiteY7" fmla="*/ 4030224 h 6604145"/>
              <a:gd name="connsiteX8" fmla="*/ 3437863 w 4559351"/>
              <a:gd name="connsiteY8" fmla="*/ 4760691 h 6604145"/>
              <a:gd name="connsiteX9" fmla="*/ 2793688 w 4559351"/>
              <a:gd name="connsiteY9" fmla="*/ 4980680 h 6604145"/>
              <a:gd name="connsiteX10" fmla="*/ 2501683 w 4559351"/>
              <a:gd name="connsiteY10" fmla="*/ 5003670 h 6604145"/>
              <a:gd name="connsiteX11" fmla="*/ 0 w 4559351"/>
              <a:gd name="connsiteY11" fmla="*/ 3396395 h 6604145"/>
              <a:gd name="connsiteX12" fmla="*/ 3032435 w 4559351"/>
              <a:gd name="connsiteY12" fmla="*/ 3966867 h 6604145"/>
              <a:gd name="connsiteX13" fmla="*/ 1101460 w 4559351"/>
              <a:gd name="connsiteY13" fmla="*/ 6039845 h 6604145"/>
              <a:gd name="connsiteX14" fmla="*/ 10881 w 4559351"/>
              <a:gd name="connsiteY14" fmla="*/ 5508230 h 6604145"/>
              <a:gd name="connsiteX15" fmla="*/ 0 w 4559351"/>
              <a:gd name="connsiteY15" fmla="*/ 5475113 h 6604145"/>
              <a:gd name="connsiteX16" fmla="*/ 0 w 4559351"/>
              <a:gd name="connsiteY16" fmla="*/ 2843941 h 6604145"/>
              <a:gd name="connsiteX17" fmla="*/ 1605508 w 4559351"/>
              <a:gd name="connsiteY17" fmla="*/ 3374908 h 6604145"/>
              <a:gd name="connsiteX18" fmla="*/ 1482045 w 4559351"/>
              <a:gd name="connsiteY18" fmla="*/ 3547687 h 6604145"/>
              <a:gd name="connsiteX19" fmla="*/ 0 w 4559351"/>
              <a:gd name="connsiteY19" fmla="*/ 3206607 h 6604145"/>
              <a:gd name="connsiteX20" fmla="*/ 0 w 4559351"/>
              <a:gd name="connsiteY20" fmla="*/ 0 h 6604145"/>
              <a:gd name="connsiteX21" fmla="*/ 4559351 w 4559351"/>
              <a:gd name="connsiteY21" fmla="*/ 0 h 6604145"/>
              <a:gd name="connsiteX22" fmla="*/ 4559351 w 4559351"/>
              <a:gd name="connsiteY22" fmla="*/ 4284646 h 6604145"/>
              <a:gd name="connsiteX23" fmla="*/ 0 w 4559351"/>
              <a:gd name="connsiteY23" fmla="*/ 2645102 h 6604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9351" h="6604145">
                <a:moveTo>
                  <a:pt x="376782" y="5927210"/>
                </a:moveTo>
                <a:lnTo>
                  <a:pt x="1519837" y="6224579"/>
                </a:lnTo>
                <a:lnTo>
                  <a:pt x="1067656" y="6604145"/>
                </a:lnTo>
                <a:lnTo>
                  <a:pt x="567431" y="6347235"/>
                </a:lnTo>
                <a:close/>
                <a:moveTo>
                  <a:pt x="3770030" y="4729122"/>
                </a:moveTo>
                <a:lnTo>
                  <a:pt x="3830234" y="4893659"/>
                </a:lnTo>
                <a:lnTo>
                  <a:pt x="3125854" y="4949110"/>
                </a:lnTo>
                <a:close/>
                <a:moveTo>
                  <a:pt x="3170574" y="4030224"/>
                </a:moveTo>
                <a:lnTo>
                  <a:pt x="3437863" y="4760691"/>
                </a:lnTo>
                <a:lnTo>
                  <a:pt x="2793688" y="4980680"/>
                </a:lnTo>
                <a:lnTo>
                  <a:pt x="2501683" y="5003670"/>
                </a:lnTo>
                <a:close/>
                <a:moveTo>
                  <a:pt x="0" y="3396395"/>
                </a:moveTo>
                <a:lnTo>
                  <a:pt x="3032435" y="3966867"/>
                </a:lnTo>
                <a:lnTo>
                  <a:pt x="1101460" y="6039845"/>
                </a:lnTo>
                <a:lnTo>
                  <a:pt x="10881" y="5508230"/>
                </a:lnTo>
                <a:lnTo>
                  <a:pt x="0" y="5475113"/>
                </a:lnTo>
                <a:close/>
                <a:moveTo>
                  <a:pt x="0" y="2843941"/>
                </a:moveTo>
                <a:lnTo>
                  <a:pt x="1605508" y="3374908"/>
                </a:lnTo>
                <a:lnTo>
                  <a:pt x="1482045" y="3547687"/>
                </a:lnTo>
                <a:lnTo>
                  <a:pt x="0" y="3206607"/>
                </a:lnTo>
                <a:close/>
                <a:moveTo>
                  <a:pt x="0" y="0"/>
                </a:moveTo>
                <a:lnTo>
                  <a:pt x="4559351" y="0"/>
                </a:lnTo>
                <a:lnTo>
                  <a:pt x="4559351" y="4284646"/>
                </a:lnTo>
                <a:lnTo>
                  <a:pt x="0" y="2645102"/>
                </a:lnTo>
                <a:close/>
              </a:path>
            </a:pathLst>
          </a:custGeom>
          <a:solidFill>
            <a:schemeClr val="bg1">
              <a:lumMod val="95000"/>
            </a:schemeClr>
          </a:solidFill>
        </p:spPr>
        <p:txBody>
          <a:bodyPr wrap="square"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or Drag and Drop Image Here</a:t>
            </a: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One problem to rule them all</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726075" y="4688112"/>
            <a:ext cx="2160588" cy="900000"/>
          </a:xfrm>
        </p:spPr>
        <p:txBody>
          <a:bodyPr rtlCol="0"/>
          <a:lstStyle>
            <a:lvl1pPr marL="0" indent="0" algn="ctr">
              <a:buNone/>
              <a:defRPr sz="1600"/>
            </a:lvl1pPr>
          </a:lstStyle>
          <a:p>
            <a:pPr lvl="0" rtl="0"/>
            <a:r>
              <a:rPr lang="en-GB" noProof="0"/>
              <a:t>Bullet Description</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0543" y="4688112"/>
            <a:ext cx="2160588" cy="900000"/>
          </a:xfrm>
        </p:spPr>
        <p:txBody>
          <a:bodyPr rtlCol="0"/>
          <a:lstStyle>
            <a:lvl1pPr marL="0" indent="0" algn="ctr">
              <a:buNone/>
              <a:defRPr sz="1600"/>
            </a:lvl1pPr>
          </a:lstStyle>
          <a:p>
            <a:pPr lvl="0" rtl="0"/>
            <a:r>
              <a:rPr lang="en-GB" noProof="0"/>
              <a:t>Bullet Description</a:t>
            </a:r>
          </a:p>
        </p:txBody>
      </p:sp>
      <p:sp>
        <p:nvSpPr>
          <p:cNvPr id="6" name="Text Placeholder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431800" y="3926334"/>
            <a:ext cx="2160000" cy="504000"/>
          </a:xfrm>
        </p:spPr>
        <p:txBody>
          <a:bodyPr rtlCol="0"/>
          <a:lstStyle>
            <a:lvl1pPr marL="0" indent="0" algn="ctr">
              <a:buNone/>
              <a:defRPr b="1">
                <a:latin typeface="+mj-lt"/>
              </a:defRPr>
            </a:lvl1pPr>
          </a:lstStyle>
          <a:p>
            <a:pPr lvl="0" rtl="0"/>
            <a:r>
              <a:rPr lang="en-GB" noProof="0"/>
              <a:t>Bullet 1</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726076" y="3926335"/>
            <a:ext cx="2160587" cy="504000"/>
          </a:xfrm>
        </p:spPr>
        <p:txBody>
          <a:bodyPr rtlCol="0"/>
          <a:lstStyle>
            <a:lvl1pPr marL="0" indent="0" algn="ctr">
              <a:buNone/>
              <a:defRPr b="1">
                <a:latin typeface="+mj-lt"/>
              </a:defRPr>
            </a:lvl1pPr>
          </a:lstStyle>
          <a:p>
            <a:pPr lvl="0" rtl="0"/>
            <a:r>
              <a:rPr lang="en-GB" noProof="0"/>
              <a:t>Bullet 2</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020543" y="3926335"/>
            <a:ext cx="2160588" cy="504000"/>
          </a:xfrm>
        </p:spPr>
        <p:txBody>
          <a:bodyPr rtlCol="0"/>
          <a:lstStyle>
            <a:lvl1pPr marL="0" indent="0" algn="ctr">
              <a:buNone/>
              <a:defRPr b="1">
                <a:latin typeface="+mj-lt"/>
              </a:defRPr>
            </a:lvl1pPr>
          </a:lstStyle>
          <a:p>
            <a:pPr lvl="0" rtl="0"/>
            <a:r>
              <a:rPr lang="en-GB" noProof="0"/>
              <a:t>Bullet 3</a:t>
            </a:r>
          </a:p>
        </p:txBody>
      </p:sp>
      <p:sp>
        <p:nvSpPr>
          <p:cNvPr id="21" name="Text Placeholder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432094" y="4683350"/>
            <a:ext cx="2160000" cy="900000"/>
          </a:xfrm>
        </p:spPr>
        <p:txBody>
          <a:bodyPr rtlCol="0"/>
          <a:lstStyle>
            <a:lvl1pPr marL="0" indent="0" algn="ctr">
              <a:buNone/>
              <a:defRPr sz="1600"/>
            </a:lvl1pPr>
          </a:lstStyle>
          <a:p>
            <a:pPr lvl="0" rtl="0"/>
            <a:r>
              <a:rPr lang="en-GB" noProof="0"/>
              <a:t>Bullet Description</a:t>
            </a:r>
          </a:p>
        </p:txBody>
      </p:sp>
      <p:sp>
        <p:nvSpPr>
          <p:cNvPr id="51" name="Octagon 50">
            <a:extLst>
              <a:ext uri="{FF2B5EF4-FFF2-40B4-BE49-F238E27FC236}">
                <a16:creationId xmlns:a16="http://schemas.microsoft.com/office/drawing/2014/main" id="{758B0359-60B9-4D73-825D-ACE303A61C50}"/>
              </a:ext>
            </a:extLst>
          </p:cNvPr>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52" name="Oval 51">
            <a:extLst>
              <a:ext uri="{FF2B5EF4-FFF2-40B4-BE49-F238E27FC236}">
                <a16:creationId xmlns:a16="http://schemas.microsoft.com/office/drawing/2014/main" id="{09921541-DECE-43BB-BF92-A4B5D5EE5469}"/>
              </a:ext>
            </a:extLst>
          </p:cNvPr>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accent1"/>
              </a:solidFill>
            </a:endParaRPr>
          </a:p>
        </p:txBody>
      </p:sp>
      <p:sp>
        <p:nvSpPr>
          <p:cNvPr id="53" name="Oval 52">
            <a:extLst>
              <a:ext uri="{FF2B5EF4-FFF2-40B4-BE49-F238E27FC236}">
                <a16:creationId xmlns:a16="http://schemas.microsoft.com/office/drawing/2014/main" id="{83095B3B-1284-4E49-BE50-9C84BE7E58B6}"/>
              </a:ext>
            </a:extLst>
          </p:cNvPr>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54" name="Oval 53">
            <a:extLst>
              <a:ext uri="{FF2B5EF4-FFF2-40B4-BE49-F238E27FC236}">
                <a16:creationId xmlns:a16="http://schemas.microsoft.com/office/drawing/2014/main" id="{7491DD10-64CD-40CA-A0BB-397696C0C168}"/>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accent1"/>
              </a:solidFill>
            </a:endParaRPr>
          </a:p>
        </p:txBody>
      </p:sp>
      <p:sp>
        <p:nvSpPr>
          <p:cNvPr id="55" name="Slide Number Placeholder 54">
            <a:extLst>
              <a:ext uri="{FF2B5EF4-FFF2-40B4-BE49-F238E27FC236}">
                <a16:creationId xmlns:a16="http://schemas.microsoft.com/office/drawing/2014/main" id="{8702E81C-40F0-489E-8339-0139157E6327}"/>
              </a:ext>
            </a:extLst>
          </p:cNvPr>
          <p:cNvSpPr>
            <a:spLocks noGrp="1"/>
          </p:cNvSpPr>
          <p:nvPr>
            <p:ph type="sldNum" sz="quarter" idx="26"/>
          </p:nvPr>
        </p:nvSpPr>
        <p:spPr/>
        <p:txBody>
          <a:bodyPr rtlCol="0"/>
          <a:lstStyle/>
          <a:p>
            <a:pPr rtl="0"/>
            <a:fld id="{19B51A1E-902D-48AF-9020-955120F399B6}" type="slidenum">
              <a:rPr lang="en-GB" noProof="0" smtClean="0"/>
              <a:pPr/>
              <a:t>‹#›</a:t>
            </a:fld>
            <a:endParaRPr lang="en-GB" noProof="0"/>
          </a:p>
        </p:txBody>
      </p:sp>
    </p:spTree>
    <p:extLst>
      <p:ext uri="{BB962C8B-B14F-4D97-AF65-F5344CB8AC3E}">
        <p14:creationId xmlns:p14="http://schemas.microsoft.com/office/powerpoint/2010/main" val="2229663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Octagon 6">
            <a:extLst>
              <a:ext uri="{FF2B5EF4-FFF2-40B4-BE49-F238E27FC236}">
                <a16:creationId xmlns:a16="http://schemas.microsoft.com/office/drawing/2014/main" id="{12B87281-2FCA-44C5-BFC9-FD653787EFC4}"/>
              </a:ext>
            </a:extLst>
          </p:cNvPr>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40000" cy="432000"/>
          </a:xfrm>
          <a:prstGeom prst="rect">
            <a:avLst/>
          </a:prstGeom>
        </p:spPr>
        <p:txBody>
          <a:bodyPr vert="horz" lIns="0" tIns="0" rIns="0" bIns="0" rtlCol="0" anchor="ctr">
            <a:noAutofit/>
          </a:bodyPr>
          <a:lstStyle/>
          <a:p>
            <a:pPr rtl="0"/>
            <a:r>
              <a:rPr lang="en-US" noProof="0"/>
              <a:t>Click to edit Master title style</a:t>
            </a:r>
            <a:endParaRPr lang="en-GB" noProof="0"/>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1340000" cy="4680000"/>
          </a:xfrm>
          <a:prstGeom prst="rect">
            <a:avLst/>
          </a:prstGeom>
        </p:spPr>
        <p:txBody>
          <a:bodyPr vert="horz" lIns="0" tIns="0" rIns="0" bIns="0" rtlCol="0">
            <a:no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1999" y="6188628"/>
            <a:ext cx="8784941" cy="365125"/>
          </a:xfrm>
          <a:prstGeom prst="rect">
            <a:avLst/>
          </a:prstGeom>
        </p:spPr>
        <p:txBody>
          <a:bodyPr vert="horz" lIns="0" tIns="0" rIns="0" bIns="0" rtlCol="0" anchor="ctr"/>
          <a:lstStyle>
            <a:lvl1pPr algn="l">
              <a:defRPr sz="1200" b="1">
                <a:solidFill>
                  <a:srgbClr val="00B050"/>
                </a:solidFill>
              </a:defRPr>
            </a:lvl1pPr>
          </a:lstStyle>
          <a:p>
            <a:r>
              <a:rPr lang="en-GB"/>
              <a:t>One problem to rule them all</a:t>
            </a:r>
            <a:endParaRPr lang="en-GB" b="1" dirty="0"/>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496369" y="6155190"/>
            <a:ext cx="432000" cy="432000"/>
          </a:xfrm>
          <a:prstGeom prst="ellipse">
            <a:avLst/>
          </a:prstGeom>
          <a:noFill/>
          <a:ln w="3175">
            <a:solidFill>
              <a:schemeClr val="accent1"/>
            </a:solidFill>
          </a:ln>
        </p:spPr>
        <p:txBody>
          <a:bodyPr vert="horz" lIns="0" tIns="0" rIns="0" bIns="0" rtlCol="0" anchor="ctr"/>
          <a:lstStyle>
            <a:lvl1pPr algn="ctr">
              <a:defRPr sz="1200" b="1" i="1">
                <a:solidFill>
                  <a:schemeClr val="tx1"/>
                </a:solidFill>
                <a:latin typeface="+mj-lt"/>
              </a:defRPr>
            </a:lvl1pPr>
          </a:lstStyle>
          <a:p>
            <a:pPr rtl="0"/>
            <a:fld id="{19B51A1E-902D-48AF-9020-955120F399B6}" type="slidenum">
              <a:rPr lang="en-GB" noProof="0" smtClean="0"/>
              <a:pPr/>
              <a:t>‹#›</a:t>
            </a:fld>
            <a:endParaRPr lang="en-GB" noProof="0"/>
          </a:p>
        </p:txBody>
      </p:sp>
      <p:sp>
        <p:nvSpPr>
          <p:cNvPr id="9" name="Oval 8">
            <a:extLst>
              <a:ext uri="{FF2B5EF4-FFF2-40B4-BE49-F238E27FC236}">
                <a16:creationId xmlns:a16="http://schemas.microsoft.com/office/drawing/2014/main" id="{B66BF03E-F48E-4C0A-9078-07AC4DDF896A}"/>
              </a:ext>
            </a:extLst>
          </p:cNvPr>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accent1"/>
              </a:solidFill>
            </a:endParaRPr>
          </a:p>
        </p:txBody>
      </p:sp>
      <p:sp>
        <p:nvSpPr>
          <p:cNvPr id="10" name="Oval 9">
            <a:extLst>
              <a:ext uri="{FF2B5EF4-FFF2-40B4-BE49-F238E27FC236}">
                <a16:creationId xmlns:a16="http://schemas.microsoft.com/office/drawing/2014/main" id="{9F827500-FC74-463C-9312-BC59104AEBD6}"/>
              </a:ext>
            </a:extLst>
          </p:cNvPr>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4" name="Oval 13">
            <a:extLst>
              <a:ext uri="{FF2B5EF4-FFF2-40B4-BE49-F238E27FC236}">
                <a16:creationId xmlns:a16="http://schemas.microsoft.com/office/drawing/2014/main" id="{2AF375EA-F235-4EAA-A52F-D6BF0D6EDDCA}"/>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accent1"/>
              </a:solidFill>
            </a:endParaRPr>
          </a:p>
        </p:txBody>
      </p:sp>
      <p:sp>
        <p:nvSpPr>
          <p:cNvPr id="18" name="Rectangle 17">
            <a:extLst>
              <a:ext uri="{FF2B5EF4-FFF2-40B4-BE49-F238E27FC236}">
                <a16:creationId xmlns:a16="http://schemas.microsoft.com/office/drawing/2014/main" id="{7E3C8C5B-6356-4B7C-887C-A436D7DB4059}"/>
              </a:ext>
            </a:extLst>
          </p:cNvPr>
          <p:cNvSpPr/>
          <p:nvPr userDrawn="1"/>
        </p:nvSpPr>
        <p:spPr>
          <a:xfrm>
            <a:off x="31375" y="6744816"/>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9" name="Rectangle 18">
            <a:extLst>
              <a:ext uri="{FF2B5EF4-FFF2-40B4-BE49-F238E27FC236}">
                <a16:creationId xmlns:a16="http://schemas.microsoft.com/office/drawing/2014/main" id="{13120C00-0FF6-411F-B2D6-C625ED6BD241}"/>
              </a:ext>
            </a:extLst>
          </p:cNvPr>
          <p:cNvSpPr/>
          <p:nvPr userDrawn="1"/>
        </p:nvSpPr>
        <p:spPr>
          <a:xfrm>
            <a:off x="0" y="0"/>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0" name="Rectangle 19">
            <a:extLst>
              <a:ext uri="{FF2B5EF4-FFF2-40B4-BE49-F238E27FC236}">
                <a16:creationId xmlns:a16="http://schemas.microsoft.com/office/drawing/2014/main" id="{2D142C1D-78E5-4AD5-BEF3-C015D6E3FEBD}"/>
              </a:ext>
            </a:extLst>
          </p:cNvPr>
          <p:cNvSpPr/>
          <p:nvPr userDrawn="1"/>
        </p:nvSpPr>
        <p:spPr>
          <a:xfrm rot="5400000">
            <a:off x="-3385643" y="3385642"/>
            <a:ext cx="6858001"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1" name="Rectangle 20">
            <a:extLst>
              <a:ext uri="{FF2B5EF4-FFF2-40B4-BE49-F238E27FC236}">
                <a16:creationId xmlns:a16="http://schemas.microsoft.com/office/drawing/2014/main" id="{300D9306-2240-47FF-AA2F-DC7C26A008A4}"/>
              </a:ext>
            </a:extLst>
          </p:cNvPr>
          <p:cNvSpPr/>
          <p:nvPr userDrawn="1"/>
        </p:nvSpPr>
        <p:spPr>
          <a:xfrm rot="5400000">
            <a:off x="8719643" y="3385643"/>
            <a:ext cx="6858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50" r:id="rId3"/>
    <p:sldLayoutId id="2147483664" r:id="rId4"/>
    <p:sldLayoutId id="2147483652" r:id="rId5"/>
    <p:sldLayoutId id="2147483656" r:id="rId6"/>
    <p:sldLayoutId id="2147483657" r:id="rId7"/>
    <p:sldLayoutId id="2147483665" r:id="rId8"/>
    <p:sldLayoutId id="2147483666" r:id="rId9"/>
    <p:sldLayoutId id="2147483667" r:id="rId10"/>
    <p:sldLayoutId id="2147483668" r:id="rId11"/>
    <p:sldLayoutId id="2147483669" r:id="rId12"/>
    <p:sldLayoutId id="2147483671" r:id="rId13"/>
    <p:sldLayoutId id="2147483653" r:id="rId14"/>
    <p:sldLayoutId id="2147483672" r:id="rId15"/>
    <p:sldLayoutId id="2147483673" r:id="rId16"/>
    <p:sldLayoutId id="2147483674" r:id="rId17"/>
    <p:sldLayoutId id="2147483677" r:id="rId18"/>
    <p:sldLayoutId id="2147483654" r:id="rId19"/>
    <p:sldLayoutId id="2147483660" r:id="rId20"/>
    <p:sldLayoutId id="2147483661" r:id="rId21"/>
    <p:sldLayoutId id="2147483678" r:id="rId22"/>
  </p:sldLayoutIdLst>
  <p:hf hdr="0" dt="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66700" indent="-266700" algn="l" defTabSz="914400" rtl="0" eaLnBrk="1" latinLnBrk="0" hangingPunct="1">
        <a:lnSpc>
          <a:spcPct val="100000"/>
        </a:lnSpc>
        <a:spcBef>
          <a:spcPts val="1500"/>
        </a:spcBef>
        <a:buFont typeface="Arial" panose="020B0604020202020204" pitchFamily="34" charset="0"/>
        <a:buChar char="•"/>
        <a:defRPr sz="2000" b="1" kern="1200">
          <a:solidFill>
            <a:schemeClr val="tx1"/>
          </a:solidFill>
          <a:latin typeface="+mn-lt"/>
          <a:ea typeface="+mn-ea"/>
          <a:cs typeface="+mn-cs"/>
        </a:defRPr>
      </a:lvl1pPr>
      <a:lvl2pPr marL="542925" indent="-276225" algn="l" defTabSz="914400" rtl="0" eaLnBrk="1" latinLnBrk="0" hangingPunct="1">
        <a:lnSpc>
          <a:spcPct val="100000"/>
        </a:lnSpc>
        <a:spcBef>
          <a:spcPts val="1500"/>
        </a:spcBef>
        <a:buFont typeface="Arial" panose="020B0604020202020204" pitchFamily="34" charset="0"/>
        <a:buChar char="•"/>
        <a:defRPr sz="1800" kern="1200">
          <a:solidFill>
            <a:schemeClr val="tx1"/>
          </a:solidFill>
          <a:latin typeface="+mn-lt"/>
          <a:ea typeface="+mn-ea"/>
          <a:cs typeface="+mn-cs"/>
        </a:defRPr>
      </a:lvl2pPr>
      <a:lvl3pPr marL="809625" indent="-266700" algn="l" defTabSz="914400" rtl="0" eaLnBrk="1" latinLnBrk="0" hangingPunct="1">
        <a:lnSpc>
          <a:spcPct val="100000"/>
        </a:lnSpc>
        <a:spcBef>
          <a:spcPts val="1500"/>
        </a:spcBef>
        <a:buFont typeface="Arial" panose="020B0604020202020204" pitchFamily="34" charset="0"/>
        <a:buChar char="•"/>
        <a:defRPr sz="1800" kern="1200">
          <a:solidFill>
            <a:schemeClr val="tx1"/>
          </a:solidFill>
          <a:latin typeface="+mn-lt"/>
          <a:ea typeface="+mn-ea"/>
          <a:cs typeface="+mn-cs"/>
        </a:defRPr>
      </a:lvl3pPr>
      <a:lvl4pPr marL="1076325" indent="-266700" algn="l" defTabSz="914400" rtl="0" eaLnBrk="1" latinLnBrk="0" hangingPunct="1">
        <a:lnSpc>
          <a:spcPct val="100000"/>
        </a:lnSpc>
        <a:spcBef>
          <a:spcPts val="1500"/>
        </a:spcBef>
        <a:buFont typeface="Arial" panose="020B0604020202020204" pitchFamily="34" charset="0"/>
        <a:buChar char="•"/>
        <a:defRPr sz="1800" kern="1200">
          <a:solidFill>
            <a:schemeClr val="tx1"/>
          </a:solidFill>
          <a:latin typeface="+mn-lt"/>
          <a:ea typeface="+mn-ea"/>
          <a:cs typeface="+mn-cs"/>
        </a:defRPr>
      </a:lvl4pPr>
      <a:lvl5pPr marL="1343025" indent="-266700" algn="l" defTabSz="914400" rtl="0" eaLnBrk="1" latinLnBrk="0" hangingPunct="1">
        <a:lnSpc>
          <a:spcPct val="100000"/>
        </a:lnSpc>
        <a:spcBef>
          <a:spcPts val="1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coral&#10;&#10;Description automatically generated">
            <a:extLst>
              <a:ext uri="{FF2B5EF4-FFF2-40B4-BE49-F238E27FC236}">
                <a16:creationId xmlns:a16="http://schemas.microsoft.com/office/drawing/2014/main" id="{742DBE4F-F55E-4C31-8C96-60DB14C4E272}"/>
              </a:ext>
            </a:extLst>
          </p:cNvPr>
          <p:cNvPicPr>
            <a:picLocks noChangeAspect="1"/>
          </p:cNvPicPr>
          <p:nvPr/>
        </p:nvPicPr>
        <p:blipFill rotWithShape="1">
          <a:blip r:embed="rId3"/>
          <a:srcRect t="1160" b="13613"/>
          <a:stretch/>
        </p:blipFill>
        <p:spPr>
          <a:xfrm>
            <a:off x="20" y="10"/>
            <a:ext cx="12191980" cy="6857990"/>
          </a:xfrm>
          <a:prstGeom prst="rect">
            <a:avLst/>
          </a:prstGeom>
        </p:spPr>
      </p:pic>
      <p:sp>
        <p:nvSpPr>
          <p:cNvPr id="7" name="Subtitle 6">
            <a:extLst>
              <a:ext uri="{FF2B5EF4-FFF2-40B4-BE49-F238E27FC236}">
                <a16:creationId xmlns:a16="http://schemas.microsoft.com/office/drawing/2014/main" id="{DA0FE6D5-D475-4CBB-A6C2-E3D991A36891}"/>
              </a:ext>
            </a:extLst>
          </p:cNvPr>
          <p:cNvSpPr>
            <a:spLocks noGrp="1"/>
          </p:cNvSpPr>
          <p:nvPr>
            <p:ph type="subTitle" idx="1"/>
          </p:nvPr>
        </p:nvSpPr>
        <p:spPr>
          <a:xfrm>
            <a:off x="2573901" y="3829063"/>
            <a:ext cx="5282503" cy="936000"/>
          </a:xfrm>
        </p:spPr>
        <p:txBody>
          <a:bodyPr rtlCol="0"/>
          <a:lstStyle/>
          <a:p>
            <a:r>
              <a:rPr lang="en-GB" b="0" i="0" dirty="0">
                <a:solidFill>
                  <a:srgbClr val="FFFF00"/>
                </a:solidFill>
                <a:effectLst/>
                <a:latin typeface="Times New Roman" panose="02020603050405020304" pitchFamily="18" charset="0"/>
              </a:rPr>
              <a:t>10. Climate change, reason, and the future of environmental protection</a:t>
            </a:r>
          </a:p>
          <a:p>
            <a:pPr rtl="0"/>
            <a:endParaRPr lang="en-GB" dirty="0"/>
          </a:p>
        </p:txBody>
      </p:sp>
      <p:sp>
        <p:nvSpPr>
          <p:cNvPr id="16" name="TextBox 15">
            <a:extLst>
              <a:ext uri="{FF2B5EF4-FFF2-40B4-BE49-F238E27FC236}">
                <a16:creationId xmlns:a16="http://schemas.microsoft.com/office/drawing/2014/main" id="{42BE2C88-34F1-4078-A53D-CA9A1F350026}"/>
              </a:ext>
            </a:extLst>
          </p:cNvPr>
          <p:cNvSpPr txBox="1"/>
          <p:nvPr/>
        </p:nvSpPr>
        <p:spPr>
          <a:xfrm>
            <a:off x="2573901" y="1848990"/>
            <a:ext cx="6167120" cy="1015663"/>
          </a:xfrm>
          <a:prstGeom prst="rect">
            <a:avLst/>
          </a:prstGeom>
          <a:solidFill>
            <a:schemeClr val="tx1">
              <a:lumMod val="85000"/>
              <a:lumOff val="15000"/>
              <a:alpha val="90000"/>
            </a:schemeClr>
          </a:solidFill>
        </p:spPr>
        <p:txBody>
          <a:bodyPr wrap="square">
            <a:spAutoFit/>
          </a:bodyPr>
          <a:lstStyle/>
          <a:p>
            <a:r>
              <a:rPr lang="en-GB" sz="3000" b="0" i="0" dirty="0">
                <a:solidFill>
                  <a:srgbClr val="92D050"/>
                </a:solidFill>
                <a:effectLst/>
                <a:latin typeface="Times New Roman" panose="02020603050405020304" pitchFamily="18" charset="0"/>
              </a:rPr>
              <a:t>The Ethics and Economics of Environmental Protection </a:t>
            </a:r>
          </a:p>
        </p:txBody>
      </p:sp>
    </p:spTree>
    <p:extLst>
      <p:ext uri="{BB962C8B-B14F-4D97-AF65-F5344CB8AC3E}">
        <p14:creationId xmlns:p14="http://schemas.microsoft.com/office/powerpoint/2010/main" val="4026287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9F6B-18D7-4D3F-9D8C-6F752BC0D21E}"/>
              </a:ext>
            </a:extLst>
          </p:cNvPr>
          <p:cNvSpPr>
            <a:spLocks noGrp="1"/>
          </p:cNvSpPr>
          <p:nvPr>
            <p:ph type="title"/>
          </p:nvPr>
        </p:nvSpPr>
        <p:spPr>
          <a:xfrm>
            <a:off x="432000" y="432000"/>
            <a:ext cx="11340000" cy="848160"/>
          </a:xfrm>
        </p:spPr>
        <p:txBody>
          <a:bodyPr>
            <a:noAutofit/>
          </a:bodyPr>
          <a:lstStyle/>
          <a:p>
            <a:pPr>
              <a:lnSpc>
                <a:spcPct val="100000"/>
              </a:lnSpc>
            </a:pPr>
            <a:r>
              <a:rPr lang="en-GB" sz="2800" dirty="0"/>
              <a:t>3. Reason and climate change: a couple in serious need of marriage counselling</a:t>
            </a:r>
          </a:p>
        </p:txBody>
      </p:sp>
      <p:sp>
        <p:nvSpPr>
          <p:cNvPr id="4" name="Slide Number Placeholder 3">
            <a:extLst>
              <a:ext uri="{FF2B5EF4-FFF2-40B4-BE49-F238E27FC236}">
                <a16:creationId xmlns:a16="http://schemas.microsoft.com/office/drawing/2014/main" id="{1F06605A-F59E-400E-843F-B01BC1AF5725}"/>
              </a:ext>
            </a:extLst>
          </p:cNvPr>
          <p:cNvSpPr>
            <a:spLocks noGrp="1"/>
          </p:cNvSpPr>
          <p:nvPr>
            <p:ph type="sldNum" sz="quarter" idx="12"/>
          </p:nvPr>
        </p:nvSpPr>
        <p:spPr>
          <a:xfrm>
            <a:off x="10558300" y="6423914"/>
            <a:ext cx="1052510" cy="365125"/>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98EE3D-8CD1-4C3F-BD1C-C98C9596463C}" type="slidenum">
              <a:rPr lang="en-US" smtClean="0"/>
              <a:pPr/>
              <a:t>10</a:t>
            </a:fld>
            <a:endParaRPr lang="en-US" dirty="0"/>
          </a:p>
        </p:txBody>
      </p:sp>
      <p:sp>
        <p:nvSpPr>
          <p:cNvPr id="7" name="Footer Placeholder 6">
            <a:extLst>
              <a:ext uri="{FF2B5EF4-FFF2-40B4-BE49-F238E27FC236}">
                <a16:creationId xmlns:a16="http://schemas.microsoft.com/office/drawing/2014/main" id="{E9094BBA-5D6A-4C66-B6B0-7050429436A4}"/>
              </a:ext>
            </a:extLst>
          </p:cNvPr>
          <p:cNvSpPr>
            <a:spLocks noGrp="1"/>
          </p:cNvSpPr>
          <p:nvPr>
            <p:ph type="ftr" sz="quarter" idx="10"/>
          </p:nvPr>
        </p:nvSpPr>
        <p:spPr/>
        <p:txBody>
          <a:bodyPr/>
          <a:lstStyle/>
          <a:p>
            <a:r>
              <a:rPr lang="en-GB"/>
              <a:t>One problem to rule them all</a:t>
            </a:r>
            <a:endParaRPr lang="en-GB" dirty="0"/>
          </a:p>
        </p:txBody>
      </p:sp>
      <p:sp>
        <p:nvSpPr>
          <p:cNvPr id="10" name="Content Placeholder 2">
            <a:extLst>
              <a:ext uri="{FF2B5EF4-FFF2-40B4-BE49-F238E27FC236}">
                <a16:creationId xmlns:a16="http://schemas.microsoft.com/office/drawing/2014/main" id="{7970CCF3-81B1-4E24-95F2-B0C473DA2E9A}"/>
              </a:ext>
            </a:extLst>
          </p:cNvPr>
          <p:cNvSpPr txBox="1">
            <a:spLocks/>
          </p:cNvSpPr>
          <p:nvPr/>
        </p:nvSpPr>
        <p:spPr>
          <a:xfrm>
            <a:off x="581192" y="1776549"/>
            <a:ext cx="11029615" cy="3971107"/>
          </a:xfrm>
          <a:prstGeom prst="rect">
            <a:avLst/>
          </a:prstGeom>
        </p:spPr>
        <p:txBody>
          <a:bodyPr vert="horz" lIns="0" tIns="0" rIns="0" bIns="0" rtlCol="0">
            <a:noAutofit/>
          </a:bodyPr>
          <a:lstStyle>
            <a:lvl1pPr marL="266700" indent="-266700" algn="l" defTabSz="914400" rtl="0" eaLnBrk="1" latinLnBrk="0" hangingPunct="1">
              <a:lnSpc>
                <a:spcPct val="100000"/>
              </a:lnSpc>
              <a:spcBef>
                <a:spcPts val="1500"/>
              </a:spcBef>
              <a:buFont typeface="Arial" panose="020B0604020202020204" pitchFamily="34" charset="0"/>
              <a:buChar char="•"/>
              <a:defRPr sz="2000" b="1" kern="1200">
                <a:solidFill>
                  <a:schemeClr val="tx1"/>
                </a:solidFill>
                <a:latin typeface="+mn-lt"/>
                <a:ea typeface="+mn-ea"/>
                <a:cs typeface="+mn-cs"/>
              </a:defRPr>
            </a:lvl1pPr>
            <a:lvl2pPr marL="542925" indent="-276225" algn="l" defTabSz="914400" rtl="0" eaLnBrk="1" latinLnBrk="0" hangingPunct="1">
              <a:lnSpc>
                <a:spcPct val="100000"/>
              </a:lnSpc>
              <a:spcBef>
                <a:spcPts val="1500"/>
              </a:spcBef>
              <a:buFont typeface="Arial" panose="020B0604020202020204" pitchFamily="34" charset="0"/>
              <a:buChar char="•"/>
              <a:defRPr sz="1800" kern="1200">
                <a:solidFill>
                  <a:schemeClr val="tx1"/>
                </a:solidFill>
                <a:latin typeface="+mn-lt"/>
                <a:ea typeface="+mn-ea"/>
                <a:cs typeface="+mn-cs"/>
              </a:defRPr>
            </a:lvl2pPr>
            <a:lvl3pPr marL="809625" indent="-266700" algn="l" defTabSz="914400" rtl="0" eaLnBrk="1" latinLnBrk="0" hangingPunct="1">
              <a:lnSpc>
                <a:spcPct val="100000"/>
              </a:lnSpc>
              <a:spcBef>
                <a:spcPts val="1500"/>
              </a:spcBef>
              <a:buFont typeface="Arial" panose="020B0604020202020204" pitchFamily="34" charset="0"/>
              <a:buChar char="•"/>
              <a:defRPr sz="1800" kern="1200">
                <a:solidFill>
                  <a:schemeClr val="tx1"/>
                </a:solidFill>
                <a:latin typeface="+mn-lt"/>
                <a:ea typeface="+mn-ea"/>
                <a:cs typeface="+mn-cs"/>
              </a:defRPr>
            </a:lvl3pPr>
            <a:lvl4pPr marL="1076325" indent="-266700" algn="l" defTabSz="914400" rtl="0" eaLnBrk="1" latinLnBrk="0" hangingPunct="1">
              <a:lnSpc>
                <a:spcPct val="100000"/>
              </a:lnSpc>
              <a:spcBef>
                <a:spcPts val="1500"/>
              </a:spcBef>
              <a:buFont typeface="Arial" panose="020B0604020202020204" pitchFamily="34" charset="0"/>
              <a:buChar char="•"/>
              <a:defRPr sz="1800" kern="1200">
                <a:solidFill>
                  <a:schemeClr val="tx1"/>
                </a:solidFill>
                <a:latin typeface="+mn-lt"/>
                <a:ea typeface="+mn-ea"/>
                <a:cs typeface="+mn-cs"/>
              </a:defRPr>
            </a:lvl4pPr>
            <a:lvl5pPr marL="1343025" indent="-266700" algn="l" defTabSz="914400" rtl="0" eaLnBrk="1" latinLnBrk="0" hangingPunct="1">
              <a:lnSpc>
                <a:spcPct val="100000"/>
              </a:lnSpc>
              <a:spcBef>
                <a:spcPts val="1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2500"/>
              </a:spcAft>
              <a:buFont typeface="Arial" panose="020B0604020202020204" pitchFamily="34" charset="0"/>
              <a:buNone/>
            </a:pPr>
            <a:r>
              <a:rPr lang="en-GB" sz="2200" u="sng" dirty="0"/>
              <a:t>There is a wide gulf between the scale of the challenge, and the capacity of reason</a:t>
            </a:r>
          </a:p>
          <a:p>
            <a:pPr>
              <a:spcBef>
                <a:spcPts val="0"/>
              </a:spcBef>
              <a:spcAft>
                <a:spcPts val="2000"/>
              </a:spcAft>
            </a:pPr>
            <a:r>
              <a:rPr lang="en-GB" dirty="0"/>
              <a:t>Consider how we might define climate change:</a:t>
            </a:r>
          </a:p>
          <a:p>
            <a:pPr lvl="1">
              <a:spcBef>
                <a:spcPts val="0"/>
              </a:spcBef>
              <a:spcAft>
                <a:spcPts val="2000"/>
              </a:spcAft>
            </a:pPr>
            <a:r>
              <a:rPr lang="en-GB" sz="1600" dirty="0"/>
              <a:t>“The greatest and most wide-ranging market failure ever seen”</a:t>
            </a:r>
          </a:p>
          <a:p>
            <a:pPr lvl="1">
              <a:spcBef>
                <a:spcPts val="0"/>
              </a:spcBef>
              <a:spcAft>
                <a:spcPts val="2000"/>
              </a:spcAft>
            </a:pPr>
            <a:r>
              <a:rPr lang="en-GB" sz="1600" dirty="0"/>
              <a:t>An injustice, largely perpetrated by the world’s rich on the poor</a:t>
            </a:r>
          </a:p>
          <a:p>
            <a:pPr lvl="1">
              <a:spcBef>
                <a:spcPts val="0"/>
              </a:spcBef>
              <a:spcAft>
                <a:spcPts val="2000"/>
              </a:spcAft>
            </a:pPr>
            <a:r>
              <a:rPr lang="en-GB" sz="1600" dirty="0"/>
              <a:t>An unintended consequence of human population growth</a:t>
            </a:r>
          </a:p>
          <a:p>
            <a:pPr lvl="1">
              <a:spcBef>
                <a:spcPts val="0"/>
              </a:spcBef>
              <a:spcAft>
                <a:spcPts val="2000"/>
              </a:spcAft>
            </a:pPr>
            <a:r>
              <a:rPr lang="en-GB" sz="1600" dirty="0"/>
              <a:t>A catastrophe that demonstrates the hubris and arrogance of humanity</a:t>
            </a:r>
          </a:p>
          <a:p>
            <a:pPr lvl="1">
              <a:spcBef>
                <a:spcPts val="0"/>
              </a:spcBef>
              <a:spcAft>
                <a:spcPts val="2000"/>
              </a:spcAft>
            </a:pPr>
            <a:r>
              <a:rPr lang="en-GB" sz="1600" dirty="0"/>
              <a:t>A metaphor for a number of interconnected, long-term, socio-biophysical changes</a:t>
            </a:r>
          </a:p>
        </p:txBody>
      </p:sp>
      <p:sp>
        <p:nvSpPr>
          <p:cNvPr id="11" name="Right Brace 10">
            <a:extLst>
              <a:ext uri="{FF2B5EF4-FFF2-40B4-BE49-F238E27FC236}">
                <a16:creationId xmlns:a16="http://schemas.microsoft.com/office/drawing/2014/main" id="{C73DE928-DC6F-4B89-AFDA-6DA28D61BBE2}"/>
              </a:ext>
            </a:extLst>
          </p:cNvPr>
          <p:cNvSpPr/>
          <p:nvPr/>
        </p:nvSpPr>
        <p:spPr>
          <a:xfrm>
            <a:off x="8236664" y="2925625"/>
            <a:ext cx="222069" cy="2338256"/>
          </a:xfrm>
          <a:prstGeom prst="rightBrace">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70C0"/>
              </a:solidFill>
            </a:endParaRPr>
          </a:p>
        </p:txBody>
      </p:sp>
      <p:sp>
        <p:nvSpPr>
          <p:cNvPr id="12" name="TextBox 11">
            <a:extLst>
              <a:ext uri="{FF2B5EF4-FFF2-40B4-BE49-F238E27FC236}">
                <a16:creationId xmlns:a16="http://schemas.microsoft.com/office/drawing/2014/main" id="{F07F597B-2350-41CC-9596-D78BED548400}"/>
              </a:ext>
            </a:extLst>
          </p:cNvPr>
          <p:cNvSpPr txBox="1"/>
          <p:nvPr/>
        </p:nvSpPr>
        <p:spPr>
          <a:xfrm>
            <a:off x="8642554" y="3327363"/>
            <a:ext cx="2784431" cy="1534779"/>
          </a:xfrm>
          <a:prstGeom prst="rect">
            <a:avLst/>
          </a:prstGeom>
          <a:noFill/>
        </p:spPr>
        <p:txBody>
          <a:bodyPr wrap="square" rtlCol="0">
            <a:spAutoFit/>
          </a:bodyPr>
          <a:lstStyle/>
          <a:p>
            <a:pPr>
              <a:lnSpc>
                <a:spcPct val="105000"/>
              </a:lnSpc>
            </a:pPr>
            <a:r>
              <a:rPr lang="en-GB" dirty="0">
                <a:solidFill>
                  <a:srgbClr val="0070C0"/>
                </a:solidFill>
              </a:rPr>
              <a:t>Which of these is the </a:t>
            </a:r>
            <a:r>
              <a:rPr lang="en-GB" i="1" dirty="0">
                <a:solidFill>
                  <a:srgbClr val="0070C0"/>
                </a:solidFill>
              </a:rPr>
              <a:t>appropriate </a:t>
            </a:r>
            <a:r>
              <a:rPr lang="en-GB" dirty="0">
                <a:solidFill>
                  <a:srgbClr val="0070C0"/>
                </a:solidFill>
              </a:rPr>
              <a:t>definition depends on:</a:t>
            </a:r>
          </a:p>
          <a:p>
            <a:pPr marL="342900" indent="-342900">
              <a:lnSpc>
                <a:spcPct val="105000"/>
              </a:lnSpc>
              <a:buFont typeface="+mj-lt"/>
              <a:buAutoNum type="alphaLcPeriod"/>
            </a:pPr>
            <a:r>
              <a:rPr lang="en-GB" dirty="0">
                <a:solidFill>
                  <a:srgbClr val="0070C0"/>
                </a:solidFill>
              </a:rPr>
              <a:t>Our values</a:t>
            </a:r>
          </a:p>
          <a:p>
            <a:pPr marL="342900" indent="-342900">
              <a:lnSpc>
                <a:spcPct val="105000"/>
              </a:lnSpc>
              <a:buFont typeface="+mj-lt"/>
              <a:buAutoNum type="alphaLcPeriod"/>
            </a:pPr>
            <a:r>
              <a:rPr lang="en-GB" dirty="0">
                <a:solidFill>
                  <a:srgbClr val="0070C0"/>
                </a:solidFill>
              </a:rPr>
              <a:t>Our economic capacity</a:t>
            </a:r>
          </a:p>
        </p:txBody>
      </p:sp>
    </p:spTree>
    <p:extLst>
      <p:ext uri="{BB962C8B-B14F-4D97-AF65-F5344CB8AC3E}">
        <p14:creationId xmlns:p14="http://schemas.microsoft.com/office/powerpoint/2010/main" val="2636829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icon&#10;&#10;Description automatically generated">
            <a:extLst>
              <a:ext uri="{FF2B5EF4-FFF2-40B4-BE49-F238E27FC236}">
                <a16:creationId xmlns:a16="http://schemas.microsoft.com/office/drawing/2014/main" id="{521FAEE4-28FF-4D8E-8083-7019571BB7D8}"/>
              </a:ext>
            </a:extLst>
          </p:cNvPr>
          <p:cNvPicPr>
            <a:picLocks noChangeAspect="1"/>
          </p:cNvPicPr>
          <p:nvPr/>
        </p:nvPicPr>
        <p:blipFill>
          <a:blip r:embed="rId3"/>
          <a:stretch>
            <a:fillRect/>
          </a:stretch>
        </p:blipFill>
        <p:spPr>
          <a:xfrm>
            <a:off x="8546754" y="240982"/>
            <a:ext cx="2634989" cy="1853195"/>
          </a:xfrm>
          <a:prstGeom prst="rect">
            <a:avLst/>
          </a:prstGeom>
          <a:solidFill>
            <a:schemeClr val="accent1"/>
          </a:solidFill>
        </p:spPr>
      </p:pic>
      <p:sp>
        <p:nvSpPr>
          <p:cNvPr id="2" name="Slide Number Placeholder 1">
            <a:extLst>
              <a:ext uri="{FF2B5EF4-FFF2-40B4-BE49-F238E27FC236}">
                <a16:creationId xmlns:a16="http://schemas.microsoft.com/office/drawing/2014/main" id="{9C66EA5D-C495-4B44-8AD9-FFDBAE540612}"/>
              </a:ext>
            </a:extLst>
          </p:cNvPr>
          <p:cNvSpPr>
            <a:spLocks noGrp="1"/>
          </p:cNvSpPr>
          <p:nvPr>
            <p:ph type="sldNum" sz="quarter" idx="12"/>
          </p:nvPr>
        </p:nvSpPr>
        <p:spPr/>
        <p:txBody>
          <a:bodyPr/>
          <a:lstStyle/>
          <a:p>
            <a:fld id="{28A49AA6-5AB2-44CB-ABB4-2F4D71B62F3A}" type="slidenum">
              <a:rPr lang="en-GB" smtClean="0"/>
              <a:t>11</a:t>
            </a:fld>
            <a:endParaRPr lang="en-GB"/>
          </a:p>
        </p:txBody>
      </p:sp>
      <p:sp>
        <p:nvSpPr>
          <p:cNvPr id="4" name="Title 1">
            <a:extLst>
              <a:ext uri="{FF2B5EF4-FFF2-40B4-BE49-F238E27FC236}">
                <a16:creationId xmlns:a16="http://schemas.microsoft.com/office/drawing/2014/main" id="{2278690B-1619-4BD7-A933-98910CA3C5AF}"/>
              </a:ext>
            </a:extLst>
          </p:cNvPr>
          <p:cNvSpPr txBox="1">
            <a:spLocks/>
          </p:cNvSpPr>
          <p:nvPr/>
        </p:nvSpPr>
        <p:spPr>
          <a:xfrm>
            <a:off x="385960" y="315806"/>
            <a:ext cx="3259288" cy="1286661"/>
          </a:xfrm>
          <a:prstGeom prst="rect">
            <a:avLst/>
          </a:prstGeom>
        </p:spPr>
        <p:txBody>
          <a:bodyPr vert="horz" lIns="91440" tIns="45720" rIns="91440" bIns="45720" rtlCol="0" anchor="b">
            <a:normAutofit/>
          </a:bodyPr>
          <a:lstStyle>
            <a:lvl1pPr algn="l" defTabSz="457200" rtl="0" eaLnBrk="1" latinLnBrk="0" hangingPunct="1">
              <a:lnSpc>
                <a:spcPct val="90000"/>
              </a:lnSpc>
              <a:spcBef>
                <a:spcPct val="0"/>
              </a:spcBef>
              <a:buNone/>
              <a:defRPr sz="4000" b="0" kern="1200" cap="all">
                <a:solidFill>
                  <a:srgbClr val="00B050"/>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0" lang="en-GB" sz="3500" b="0" i="0" u="none" strike="noStrike" kern="1200" cap="all" spc="0" normalizeH="0" baseline="0" noProof="0" dirty="0">
                <a:ln>
                  <a:noFill/>
                </a:ln>
                <a:solidFill>
                  <a:srgbClr val="FF0000"/>
                </a:solidFill>
                <a:effectLst/>
                <a:uLnTx/>
                <a:uFillTx/>
                <a:latin typeface="Univers Condensed" panose="020B0502020104020203"/>
                <a:ea typeface="+mj-ea"/>
                <a:cs typeface="+mj-cs"/>
              </a:rPr>
              <a:t>Reason and action</a:t>
            </a:r>
          </a:p>
        </p:txBody>
      </p:sp>
      <p:cxnSp>
        <p:nvCxnSpPr>
          <p:cNvPr id="11" name="Straight Connector 10">
            <a:extLst>
              <a:ext uri="{FF2B5EF4-FFF2-40B4-BE49-F238E27FC236}">
                <a16:creationId xmlns:a16="http://schemas.microsoft.com/office/drawing/2014/main" id="{53C78D21-B79E-4174-A490-A0763937A613}"/>
              </a:ext>
            </a:extLst>
          </p:cNvPr>
          <p:cNvCxnSpPr>
            <a:cxnSpLocks/>
          </p:cNvCxnSpPr>
          <p:nvPr/>
        </p:nvCxnSpPr>
        <p:spPr>
          <a:xfrm>
            <a:off x="7134062" y="729000"/>
            <a:ext cx="0" cy="5400000"/>
          </a:xfrm>
          <a:prstGeom prst="line">
            <a:avLst/>
          </a:prstGeom>
          <a:noFill/>
          <a:ln w="19050" cap="rnd" cmpd="sng" algn="ctr">
            <a:solidFill>
              <a:srgbClr val="0070C0"/>
            </a:solidFill>
            <a:prstDash val="solid"/>
          </a:ln>
          <a:effectLst/>
        </p:spPr>
      </p:cxnSp>
      <p:cxnSp>
        <p:nvCxnSpPr>
          <p:cNvPr id="12" name="Straight Connector 11">
            <a:extLst>
              <a:ext uri="{FF2B5EF4-FFF2-40B4-BE49-F238E27FC236}">
                <a16:creationId xmlns:a16="http://schemas.microsoft.com/office/drawing/2014/main" id="{924B5A35-543F-459A-AE8D-1A3C5BADCBE0}"/>
              </a:ext>
            </a:extLst>
          </p:cNvPr>
          <p:cNvCxnSpPr>
            <a:cxnSpLocks/>
          </p:cNvCxnSpPr>
          <p:nvPr/>
        </p:nvCxnSpPr>
        <p:spPr>
          <a:xfrm>
            <a:off x="3941282" y="3294106"/>
            <a:ext cx="6480000" cy="0"/>
          </a:xfrm>
          <a:prstGeom prst="line">
            <a:avLst/>
          </a:prstGeom>
          <a:noFill/>
          <a:ln w="19050" cap="rnd" cmpd="sng" algn="ctr">
            <a:solidFill>
              <a:srgbClr val="0070C0"/>
            </a:solidFill>
            <a:prstDash val="solid"/>
          </a:ln>
          <a:effectLst/>
        </p:spPr>
      </p:cxnSp>
      <p:sp>
        <p:nvSpPr>
          <p:cNvPr id="13" name="TextBox 12">
            <a:extLst>
              <a:ext uri="{FF2B5EF4-FFF2-40B4-BE49-F238E27FC236}">
                <a16:creationId xmlns:a16="http://schemas.microsoft.com/office/drawing/2014/main" id="{417C4BE8-E4C6-44C2-87DF-EAA3731E1287}"/>
              </a:ext>
            </a:extLst>
          </p:cNvPr>
          <p:cNvSpPr txBox="1"/>
          <p:nvPr/>
        </p:nvSpPr>
        <p:spPr>
          <a:xfrm>
            <a:off x="2706683" y="3051429"/>
            <a:ext cx="1486932" cy="507831"/>
          </a:xfrm>
          <a:prstGeom prst="rect">
            <a:avLst/>
          </a:prstGeom>
          <a:noFill/>
        </p:spPr>
        <p:txBody>
          <a:bodyPr wrap="square" rtlCol="0">
            <a:spAutoFit/>
          </a:bodyPr>
          <a:lstStyle/>
          <a:p>
            <a:r>
              <a:rPr lang="en-GB" sz="1350" dirty="0">
                <a:solidFill>
                  <a:srgbClr val="000000"/>
                </a:solidFill>
                <a:latin typeface="Univers" panose="020B0502020104020203"/>
              </a:rPr>
              <a:t>Collectively motivated</a:t>
            </a:r>
          </a:p>
        </p:txBody>
      </p:sp>
      <p:sp>
        <p:nvSpPr>
          <p:cNvPr id="14" name="TextBox 13">
            <a:extLst>
              <a:ext uri="{FF2B5EF4-FFF2-40B4-BE49-F238E27FC236}">
                <a16:creationId xmlns:a16="http://schemas.microsoft.com/office/drawing/2014/main" id="{7D18D6D0-0F86-4CCC-AA72-3D118054C779}"/>
              </a:ext>
            </a:extLst>
          </p:cNvPr>
          <p:cNvSpPr txBox="1"/>
          <p:nvPr/>
        </p:nvSpPr>
        <p:spPr>
          <a:xfrm>
            <a:off x="10495281" y="3040189"/>
            <a:ext cx="1569610" cy="507831"/>
          </a:xfrm>
          <a:prstGeom prst="rect">
            <a:avLst/>
          </a:prstGeom>
          <a:noFill/>
        </p:spPr>
        <p:txBody>
          <a:bodyPr wrap="square" rtlCol="0">
            <a:spAutoFit/>
          </a:bodyPr>
          <a:lstStyle/>
          <a:p>
            <a:r>
              <a:rPr lang="en-GB" sz="1350" dirty="0">
                <a:solidFill>
                  <a:srgbClr val="000000"/>
                </a:solidFill>
                <a:latin typeface="Univers" panose="020B0502020104020203"/>
              </a:rPr>
              <a:t>Individually motivated</a:t>
            </a:r>
          </a:p>
        </p:txBody>
      </p:sp>
      <p:sp>
        <p:nvSpPr>
          <p:cNvPr id="15" name="TextBox 14">
            <a:extLst>
              <a:ext uri="{FF2B5EF4-FFF2-40B4-BE49-F238E27FC236}">
                <a16:creationId xmlns:a16="http://schemas.microsoft.com/office/drawing/2014/main" id="{66BAB6B8-5A1E-47C8-9DC5-6818C70853B6}"/>
              </a:ext>
            </a:extLst>
          </p:cNvPr>
          <p:cNvSpPr txBox="1"/>
          <p:nvPr/>
        </p:nvSpPr>
        <p:spPr>
          <a:xfrm>
            <a:off x="6105363" y="377319"/>
            <a:ext cx="2057395" cy="300082"/>
          </a:xfrm>
          <a:prstGeom prst="rect">
            <a:avLst/>
          </a:prstGeom>
          <a:noFill/>
        </p:spPr>
        <p:txBody>
          <a:bodyPr wrap="square" rtlCol="0">
            <a:spAutoFit/>
          </a:bodyPr>
          <a:lstStyle/>
          <a:p>
            <a:pPr algn="ctr"/>
            <a:r>
              <a:rPr lang="en-GB" sz="1350" dirty="0">
                <a:solidFill>
                  <a:srgbClr val="000000"/>
                </a:solidFill>
                <a:latin typeface="Univers" panose="020B0502020104020203"/>
              </a:rPr>
              <a:t>Deontological reason</a:t>
            </a:r>
          </a:p>
        </p:txBody>
      </p:sp>
      <p:sp>
        <p:nvSpPr>
          <p:cNvPr id="16" name="TextBox 15">
            <a:extLst>
              <a:ext uri="{FF2B5EF4-FFF2-40B4-BE49-F238E27FC236}">
                <a16:creationId xmlns:a16="http://schemas.microsoft.com/office/drawing/2014/main" id="{51CE8000-544A-43EF-ADAD-1F1A1199341B}"/>
              </a:ext>
            </a:extLst>
          </p:cNvPr>
          <p:cNvSpPr txBox="1"/>
          <p:nvPr/>
        </p:nvSpPr>
        <p:spPr>
          <a:xfrm>
            <a:off x="6105363" y="6201737"/>
            <a:ext cx="2057395" cy="300082"/>
          </a:xfrm>
          <a:prstGeom prst="rect">
            <a:avLst/>
          </a:prstGeom>
          <a:noFill/>
        </p:spPr>
        <p:txBody>
          <a:bodyPr wrap="square" rtlCol="0">
            <a:spAutoFit/>
          </a:bodyPr>
          <a:lstStyle/>
          <a:p>
            <a:pPr algn="ctr"/>
            <a:r>
              <a:rPr lang="en-GB" sz="1350" dirty="0">
                <a:solidFill>
                  <a:srgbClr val="000000"/>
                </a:solidFill>
                <a:latin typeface="Univers" panose="020B0502020104020203"/>
              </a:rPr>
              <a:t>Utilitarian reason</a:t>
            </a:r>
          </a:p>
        </p:txBody>
      </p:sp>
      <p:sp>
        <p:nvSpPr>
          <p:cNvPr id="17" name="TextBox 16">
            <a:extLst>
              <a:ext uri="{FF2B5EF4-FFF2-40B4-BE49-F238E27FC236}">
                <a16:creationId xmlns:a16="http://schemas.microsoft.com/office/drawing/2014/main" id="{92FA00F2-F892-48D1-9BE2-509D92D7BA81}"/>
              </a:ext>
            </a:extLst>
          </p:cNvPr>
          <p:cNvSpPr txBox="1"/>
          <p:nvPr/>
        </p:nvSpPr>
        <p:spPr>
          <a:xfrm>
            <a:off x="3831464" y="5239014"/>
            <a:ext cx="1968445" cy="830997"/>
          </a:xfrm>
          <a:prstGeom prst="rect">
            <a:avLst/>
          </a:prstGeom>
          <a:noFill/>
        </p:spPr>
        <p:txBody>
          <a:bodyPr wrap="square" rtlCol="0">
            <a:spAutoFit/>
          </a:bodyPr>
          <a:lstStyle/>
          <a:p>
            <a:r>
              <a:rPr lang="en-GB" sz="1600" b="1" dirty="0">
                <a:solidFill>
                  <a:srgbClr val="00B050"/>
                </a:solidFill>
              </a:rPr>
              <a:t>C.C. is a market failure; </a:t>
            </a:r>
            <a:r>
              <a:rPr lang="en-GB" sz="1600" b="1" dirty="0">
                <a:solidFill>
                  <a:srgbClr val="7030A0"/>
                </a:solidFill>
              </a:rPr>
              <a:t>solution: </a:t>
            </a:r>
          </a:p>
          <a:p>
            <a:r>
              <a:rPr lang="en-GB" sz="1600" b="1" dirty="0">
                <a:solidFill>
                  <a:srgbClr val="7030A0"/>
                </a:solidFill>
              </a:rPr>
              <a:t>State intervention</a:t>
            </a:r>
          </a:p>
        </p:txBody>
      </p:sp>
      <p:sp>
        <p:nvSpPr>
          <p:cNvPr id="18" name="TextBox 17">
            <a:extLst>
              <a:ext uri="{FF2B5EF4-FFF2-40B4-BE49-F238E27FC236}">
                <a16:creationId xmlns:a16="http://schemas.microsoft.com/office/drawing/2014/main" id="{9D445679-21C1-4198-AEE9-04CECCF33BCA}"/>
              </a:ext>
            </a:extLst>
          </p:cNvPr>
          <p:cNvSpPr txBox="1"/>
          <p:nvPr/>
        </p:nvSpPr>
        <p:spPr>
          <a:xfrm>
            <a:off x="3797482" y="2390980"/>
            <a:ext cx="1973638" cy="830997"/>
          </a:xfrm>
          <a:prstGeom prst="rect">
            <a:avLst/>
          </a:prstGeom>
          <a:noFill/>
        </p:spPr>
        <p:txBody>
          <a:bodyPr wrap="square" rtlCol="0">
            <a:spAutoFit/>
          </a:bodyPr>
          <a:lstStyle/>
          <a:p>
            <a:r>
              <a:rPr lang="en-GB" sz="1600" b="1" dirty="0">
                <a:solidFill>
                  <a:srgbClr val="00B050"/>
                </a:solidFill>
              </a:rPr>
              <a:t>C.C. is an injustice; </a:t>
            </a:r>
            <a:r>
              <a:rPr lang="en-GB" sz="1600" b="1" dirty="0">
                <a:solidFill>
                  <a:srgbClr val="7030A0"/>
                </a:solidFill>
              </a:rPr>
              <a:t>solution: deliberative democracy</a:t>
            </a:r>
          </a:p>
        </p:txBody>
      </p:sp>
      <p:sp>
        <p:nvSpPr>
          <p:cNvPr id="19" name="TextBox 18">
            <a:extLst>
              <a:ext uri="{FF2B5EF4-FFF2-40B4-BE49-F238E27FC236}">
                <a16:creationId xmlns:a16="http://schemas.microsoft.com/office/drawing/2014/main" id="{586649EC-6F32-4F70-8FC2-A4C5E5E86ED9}"/>
              </a:ext>
            </a:extLst>
          </p:cNvPr>
          <p:cNvSpPr txBox="1"/>
          <p:nvPr/>
        </p:nvSpPr>
        <p:spPr>
          <a:xfrm>
            <a:off x="3822543" y="705916"/>
            <a:ext cx="1874166" cy="1077218"/>
          </a:xfrm>
          <a:prstGeom prst="rect">
            <a:avLst/>
          </a:prstGeom>
          <a:noFill/>
        </p:spPr>
        <p:txBody>
          <a:bodyPr wrap="square" rtlCol="0">
            <a:spAutoFit/>
          </a:bodyPr>
          <a:lstStyle/>
          <a:p>
            <a:r>
              <a:rPr lang="en-GB" sz="1600" b="1" dirty="0">
                <a:solidFill>
                  <a:srgbClr val="00B050"/>
                </a:solidFill>
              </a:rPr>
              <a:t>C.C. is a catastrophe; </a:t>
            </a:r>
            <a:r>
              <a:rPr lang="en-GB" sz="1600" b="1" dirty="0">
                <a:solidFill>
                  <a:srgbClr val="7030A0"/>
                </a:solidFill>
              </a:rPr>
              <a:t>solution: rights-based ecological retrenchment</a:t>
            </a:r>
          </a:p>
        </p:txBody>
      </p:sp>
      <p:sp>
        <p:nvSpPr>
          <p:cNvPr id="20" name="TextBox 19">
            <a:extLst>
              <a:ext uri="{FF2B5EF4-FFF2-40B4-BE49-F238E27FC236}">
                <a16:creationId xmlns:a16="http://schemas.microsoft.com/office/drawing/2014/main" id="{F74C9D06-A2A7-4468-8608-9F342A2FDDCF}"/>
              </a:ext>
            </a:extLst>
          </p:cNvPr>
          <p:cNvSpPr txBox="1"/>
          <p:nvPr/>
        </p:nvSpPr>
        <p:spPr>
          <a:xfrm>
            <a:off x="8905358" y="752082"/>
            <a:ext cx="1762288" cy="830997"/>
          </a:xfrm>
          <a:prstGeom prst="rect">
            <a:avLst/>
          </a:prstGeom>
          <a:solidFill>
            <a:schemeClr val="bg1"/>
          </a:solidFill>
          <a:ln>
            <a:solidFill>
              <a:srgbClr val="002060"/>
            </a:solidFill>
          </a:ln>
        </p:spPr>
        <p:txBody>
          <a:bodyPr wrap="square" rtlCol="0">
            <a:spAutoFit/>
          </a:bodyPr>
          <a:lstStyle/>
          <a:p>
            <a:r>
              <a:rPr lang="en-GB" sz="1600" b="1" dirty="0">
                <a:solidFill>
                  <a:srgbClr val="00B050"/>
                </a:solidFill>
              </a:rPr>
              <a:t>C.C. is a black swan with fat tails, the solution is unclear</a:t>
            </a:r>
          </a:p>
        </p:txBody>
      </p:sp>
      <p:sp>
        <p:nvSpPr>
          <p:cNvPr id="21" name="TextBox 20">
            <a:extLst>
              <a:ext uri="{FF2B5EF4-FFF2-40B4-BE49-F238E27FC236}">
                <a16:creationId xmlns:a16="http://schemas.microsoft.com/office/drawing/2014/main" id="{A12F32D5-2C17-45D0-9FB3-7A53C777A891}"/>
              </a:ext>
            </a:extLst>
          </p:cNvPr>
          <p:cNvSpPr txBox="1"/>
          <p:nvPr/>
        </p:nvSpPr>
        <p:spPr>
          <a:xfrm>
            <a:off x="9158041" y="5239013"/>
            <a:ext cx="1762288" cy="830997"/>
          </a:xfrm>
          <a:prstGeom prst="rect">
            <a:avLst/>
          </a:prstGeom>
          <a:noFill/>
        </p:spPr>
        <p:txBody>
          <a:bodyPr wrap="square" rtlCol="0">
            <a:spAutoFit/>
          </a:bodyPr>
          <a:lstStyle/>
          <a:p>
            <a:r>
              <a:rPr lang="en-GB" sz="1600" b="1" dirty="0">
                <a:solidFill>
                  <a:srgbClr val="00B050"/>
                </a:solidFill>
              </a:rPr>
              <a:t>C.C. is a (mere) UC; </a:t>
            </a:r>
            <a:r>
              <a:rPr lang="en-GB" sz="1600" b="1" dirty="0">
                <a:solidFill>
                  <a:srgbClr val="7030A0"/>
                </a:solidFill>
              </a:rPr>
              <a:t>solution: innovation</a:t>
            </a:r>
          </a:p>
        </p:txBody>
      </p:sp>
      <p:cxnSp>
        <p:nvCxnSpPr>
          <p:cNvPr id="24" name="Straight Arrow Connector 23">
            <a:extLst>
              <a:ext uri="{FF2B5EF4-FFF2-40B4-BE49-F238E27FC236}">
                <a16:creationId xmlns:a16="http://schemas.microsoft.com/office/drawing/2014/main" id="{991D0060-52F8-4E77-A884-C08CD0327CEA}"/>
              </a:ext>
            </a:extLst>
          </p:cNvPr>
          <p:cNvCxnSpPr>
            <a:cxnSpLocks/>
          </p:cNvCxnSpPr>
          <p:nvPr/>
        </p:nvCxnSpPr>
        <p:spPr>
          <a:xfrm flipH="1">
            <a:off x="1851660" y="3294106"/>
            <a:ext cx="2089622" cy="0"/>
          </a:xfrm>
          <a:prstGeom prst="straightConnector1">
            <a:avLst/>
          </a:prstGeom>
          <a:ln w="190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C44969F-4D4B-41C2-9E27-EE2583DB53EC}"/>
              </a:ext>
            </a:extLst>
          </p:cNvPr>
          <p:cNvCxnSpPr>
            <a:cxnSpLocks/>
          </p:cNvCxnSpPr>
          <p:nvPr/>
        </p:nvCxnSpPr>
        <p:spPr>
          <a:xfrm flipH="1">
            <a:off x="1851660" y="6129000"/>
            <a:ext cx="5282402" cy="0"/>
          </a:xfrm>
          <a:prstGeom prst="straightConnector1">
            <a:avLst/>
          </a:prstGeom>
          <a:ln w="190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1DAC095F-5916-4DF1-A7D9-0C490DE548EB}"/>
              </a:ext>
            </a:extLst>
          </p:cNvPr>
          <p:cNvSpPr txBox="1"/>
          <p:nvPr/>
        </p:nvSpPr>
        <p:spPr>
          <a:xfrm>
            <a:off x="385960" y="2786274"/>
            <a:ext cx="1384758" cy="784830"/>
          </a:xfrm>
          <a:prstGeom prst="rect">
            <a:avLst/>
          </a:prstGeom>
          <a:noFill/>
          <a:ln>
            <a:solidFill>
              <a:srgbClr val="FF0000"/>
            </a:solidFill>
            <a:prstDash val="dash"/>
          </a:ln>
        </p:spPr>
        <p:txBody>
          <a:bodyPr wrap="square" rtlCol="0">
            <a:spAutoFit/>
          </a:bodyPr>
          <a:lstStyle/>
          <a:p>
            <a:r>
              <a:rPr lang="en-GB" sz="1500" dirty="0"/>
              <a:t>This is the </a:t>
            </a:r>
            <a:r>
              <a:rPr lang="en-GB" sz="1500" i="1" dirty="0"/>
              <a:t>economic </a:t>
            </a:r>
            <a:r>
              <a:rPr lang="en-GB" sz="1500" dirty="0"/>
              <a:t>continuum</a:t>
            </a:r>
          </a:p>
        </p:txBody>
      </p:sp>
      <p:sp>
        <p:nvSpPr>
          <p:cNvPr id="32" name="TextBox 31">
            <a:extLst>
              <a:ext uri="{FF2B5EF4-FFF2-40B4-BE49-F238E27FC236}">
                <a16:creationId xmlns:a16="http://schemas.microsoft.com/office/drawing/2014/main" id="{8FFEAC19-152C-4500-A413-F3C219DE898E}"/>
              </a:ext>
            </a:extLst>
          </p:cNvPr>
          <p:cNvSpPr txBox="1"/>
          <p:nvPr/>
        </p:nvSpPr>
        <p:spPr>
          <a:xfrm>
            <a:off x="385960" y="5354960"/>
            <a:ext cx="1384758" cy="784830"/>
          </a:xfrm>
          <a:prstGeom prst="rect">
            <a:avLst/>
          </a:prstGeom>
          <a:noFill/>
          <a:ln>
            <a:solidFill>
              <a:srgbClr val="FF0000"/>
            </a:solidFill>
            <a:prstDash val="dash"/>
          </a:ln>
        </p:spPr>
        <p:txBody>
          <a:bodyPr wrap="square" rtlCol="0">
            <a:spAutoFit/>
          </a:bodyPr>
          <a:lstStyle/>
          <a:p>
            <a:r>
              <a:rPr lang="en-GB" sz="1500" dirty="0"/>
              <a:t>This is the </a:t>
            </a:r>
            <a:r>
              <a:rPr lang="en-GB" sz="1500" i="1" dirty="0"/>
              <a:t>ethical </a:t>
            </a:r>
            <a:r>
              <a:rPr lang="en-GB" sz="1500" dirty="0"/>
              <a:t>continuum</a:t>
            </a:r>
          </a:p>
        </p:txBody>
      </p:sp>
      <p:cxnSp>
        <p:nvCxnSpPr>
          <p:cNvPr id="8" name="Straight Arrow Connector 7">
            <a:extLst>
              <a:ext uri="{FF2B5EF4-FFF2-40B4-BE49-F238E27FC236}">
                <a16:creationId xmlns:a16="http://schemas.microsoft.com/office/drawing/2014/main" id="{E7D7F2BE-6176-45DA-864B-1965FBB076D1}"/>
              </a:ext>
            </a:extLst>
          </p:cNvPr>
          <p:cNvCxnSpPr>
            <a:cxnSpLocks/>
          </p:cNvCxnSpPr>
          <p:nvPr/>
        </p:nvCxnSpPr>
        <p:spPr>
          <a:xfrm flipH="1">
            <a:off x="4477897" y="3237070"/>
            <a:ext cx="3726" cy="77873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240AF51-2537-4501-BEBD-E0EC43C9B33F}"/>
              </a:ext>
            </a:extLst>
          </p:cNvPr>
          <p:cNvCxnSpPr>
            <a:cxnSpLocks/>
          </p:cNvCxnSpPr>
          <p:nvPr/>
        </p:nvCxnSpPr>
        <p:spPr>
          <a:xfrm>
            <a:off x="5931484" y="1121414"/>
            <a:ext cx="1758620"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1364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7C551B-167D-431B-B797-7AE13AA47A38}"/>
              </a:ext>
            </a:extLst>
          </p:cNvPr>
          <p:cNvSpPr>
            <a:spLocks noGrp="1"/>
          </p:cNvSpPr>
          <p:nvPr>
            <p:ph type="title"/>
          </p:nvPr>
        </p:nvSpPr>
        <p:spPr/>
        <p:txBody>
          <a:bodyPr/>
          <a:lstStyle/>
          <a:p>
            <a:r>
              <a:rPr lang="en-GB" dirty="0"/>
              <a:t>Fat tails</a:t>
            </a:r>
          </a:p>
        </p:txBody>
      </p:sp>
      <p:sp>
        <p:nvSpPr>
          <p:cNvPr id="4" name="Footer Placeholder 3">
            <a:extLst>
              <a:ext uri="{FF2B5EF4-FFF2-40B4-BE49-F238E27FC236}">
                <a16:creationId xmlns:a16="http://schemas.microsoft.com/office/drawing/2014/main" id="{6B0FC27A-9817-43D5-8F04-32012CF33C33}"/>
              </a:ext>
            </a:extLst>
          </p:cNvPr>
          <p:cNvSpPr>
            <a:spLocks noGrp="1"/>
          </p:cNvSpPr>
          <p:nvPr>
            <p:ph type="ftr" sz="quarter" idx="10"/>
          </p:nvPr>
        </p:nvSpPr>
        <p:spPr/>
        <p:txBody>
          <a:bodyPr/>
          <a:lstStyle/>
          <a:p>
            <a:r>
              <a:rPr lang="en-GB"/>
              <a:t>One problem to rule them all</a:t>
            </a:r>
            <a:endParaRPr lang="en-GB" dirty="0"/>
          </a:p>
        </p:txBody>
      </p:sp>
      <p:sp>
        <p:nvSpPr>
          <p:cNvPr id="5" name="Slide Number Placeholder 4">
            <a:extLst>
              <a:ext uri="{FF2B5EF4-FFF2-40B4-BE49-F238E27FC236}">
                <a16:creationId xmlns:a16="http://schemas.microsoft.com/office/drawing/2014/main" id="{638A4DAD-75A5-4576-A0BF-D992B3ACE67B}"/>
              </a:ext>
            </a:extLst>
          </p:cNvPr>
          <p:cNvSpPr>
            <a:spLocks noGrp="1"/>
          </p:cNvSpPr>
          <p:nvPr>
            <p:ph type="sldNum" sz="quarter" idx="11"/>
          </p:nvPr>
        </p:nvSpPr>
        <p:spPr/>
        <p:txBody>
          <a:bodyPr/>
          <a:lstStyle/>
          <a:p>
            <a:pPr rtl="0"/>
            <a:fld id="{19B51A1E-902D-48AF-9020-955120F399B6}" type="slidenum">
              <a:rPr lang="en-GB" noProof="0" smtClean="0"/>
              <a:pPr rtl="0"/>
              <a:t>12</a:t>
            </a:fld>
            <a:endParaRPr lang="en-GB" noProof="0"/>
          </a:p>
        </p:txBody>
      </p:sp>
      <p:pic>
        <p:nvPicPr>
          <p:cNvPr id="6" name="Picture 5" descr="Chart, line chart&#10;&#10;Description automatically generated">
            <a:extLst>
              <a:ext uri="{FF2B5EF4-FFF2-40B4-BE49-F238E27FC236}">
                <a16:creationId xmlns:a16="http://schemas.microsoft.com/office/drawing/2014/main" id="{054D7ED8-A1CF-4E61-9FDA-63697690E548}"/>
              </a:ext>
            </a:extLst>
          </p:cNvPr>
          <p:cNvPicPr>
            <a:picLocks noChangeAspect="1"/>
          </p:cNvPicPr>
          <p:nvPr/>
        </p:nvPicPr>
        <p:blipFill>
          <a:blip r:embed="rId2"/>
          <a:stretch>
            <a:fillRect/>
          </a:stretch>
        </p:blipFill>
        <p:spPr>
          <a:xfrm>
            <a:off x="755127" y="1761968"/>
            <a:ext cx="10139056" cy="3495254"/>
          </a:xfrm>
          <a:prstGeom prst="rect">
            <a:avLst/>
          </a:prstGeom>
        </p:spPr>
      </p:pic>
      <p:sp>
        <p:nvSpPr>
          <p:cNvPr id="7" name="TextBox 6">
            <a:extLst>
              <a:ext uri="{FF2B5EF4-FFF2-40B4-BE49-F238E27FC236}">
                <a16:creationId xmlns:a16="http://schemas.microsoft.com/office/drawing/2014/main" id="{7ADCDAE7-1EBF-4FDA-935C-8748EDE346B3}"/>
              </a:ext>
            </a:extLst>
          </p:cNvPr>
          <p:cNvSpPr txBox="1"/>
          <p:nvPr/>
        </p:nvSpPr>
        <p:spPr>
          <a:xfrm>
            <a:off x="7189051" y="953327"/>
            <a:ext cx="1816015" cy="607613"/>
          </a:xfrm>
          <a:prstGeom prst="rect">
            <a:avLst/>
          </a:prstGeom>
          <a:noFill/>
        </p:spPr>
        <p:txBody>
          <a:bodyPr wrap="square" lIns="0" tIns="0" rIns="0" bIns="0" rtlCol="0">
            <a:noAutofit/>
          </a:bodyPr>
          <a:lstStyle/>
          <a:p>
            <a:pPr algn="l"/>
            <a:r>
              <a:rPr lang="en-GB" sz="2000" dirty="0">
                <a:solidFill>
                  <a:srgbClr val="FF0000"/>
                </a:solidFill>
                <a:latin typeface="+mn-lt"/>
              </a:rPr>
              <a:t>The fat tail</a:t>
            </a:r>
          </a:p>
        </p:txBody>
      </p:sp>
      <p:sp>
        <p:nvSpPr>
          <p:cNvPr id="8" name="TextBox 7">
            <a:extLst>
              <a:ext uri="{FF2B5EF4-FFF2-40B4-BE49-F238E27FC236}">
                <a16:creationId xmlns:a16="http://schemas.microsoft.com/office/drawing/2014/main" id="{D4BC8D2F-CDB9-42D0-91D6-5A3F31223279}"/>
              </a:ext>
            </a:extLst>
          </p:cNvPr>
          <p:cNvSpPr txBox="1"/>
          <p:nvPr/>
        </p:nvSpPr>
        <p:spPr>
          <a:xfrm>
            <a:off x="2509838" y="959122"/>
            <a:ext cx="1816015" cy="607613"/>
          </a:xfrm>
          <a:prstGeom prst="rect">
            <a:avLst/>
          </a:prstGeom>
          <a:noFill/>
        </p:spPr>
        <p:txBody>
          <a:bodyPr wrap="square" lIns="0" tIns="0" rIns="0" bIns="0" rtlCol="0">
            <a:noAutofit/>
          </a:bodyPr>
          <a:lstStyle/>
          <a:p>
            <a:pPr algn="l"/>
            <a:r>
              <a:rPr lang="en-GB" sz="2000" dirty="0">
                <a:solidFill>
                  <a:srgbClr val="0070C0"/>
                </a:solidFill>
                <a:latin typeface="+mn-lt"/>
              </a:rPr>
              <a:t>The thin tail</a:t>
            </a:r>
          </a:p>
        </p:txBody>
      </p:sp>
      <p:cxnSp>
        <p:nvCxnSpPr>
          <p:cNvPr id="10" name="Straight Arrow Connector 9">
            <a:extLst>
              <a:ext uri="{FF2B5EF4-FFF2-40B4-BE49-F238E27FC236}">
                <a16:creationId xmlns:a16="http://schemas.microsoft.com/office/drawing/2014/main" id="{9694D6CF-A732-4FA5-996A-950516059C57}"/>
              </a:ext>
            </a:extLst>
          </p:cNvPr>
          <p:cNvCxnSpPr/>
          <p:nvPr/>
        </p:nvCxnSpPr>
        <p:spPr>
          <a:xfrm>
            <a:off x="3166946" y="1360545"/>
            <a:ext cx="0" cy="214905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71A7BCC-A3E8-4C7B-9503-52FAA1DCED76}"/>
              </a:ext>
            </a:extLst>
          </p:cNvPr>
          <p:cNvCxnSpPr>
            <a:cxnSpLocks/>
          </p:cNvCxnSpPr>
          <p:nvPr/>
        </p:nvCxnSpPr>
        <p:spPr>
          <a:xfrm flipH="1">
            <a:off x="6367346" y="1446038"/>
            <a:ext cx="1122556" cy="206355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5996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7" descr="Environmental leaves">
            <a:extLst>
              <a:ext uri="{FF2B5EF4-FFF2-40B4-BE49-F238E27FC236}">
                <a16:creationId xmlns:a16="http://schemas.microsoft.com/office/drawing/2014/main" id="{50214818-B219-4B6D-866F-31FF178203A8}"/>
              </a:ext>
            </a:extLst>
          </p:cNvPr>
          <p:cNvPicPr>
            <a:picLocks noChangeAspect="1"/>
          </p:cNvPicPr>
          <p:nvPr/>
        </p:nvPicPr>
        <p:blipFill>
          <a:blip r:embed="rId3"/>
          <a:srcRect l="11" r="11"/>
          <a:stretch>
            <a:fillRect/>
          </a:stretch>
        </p:blipFill>
        <p:spPr>
          <a:xfrm>
            <a:off x="86715" y="86714"/>
            <a:ext cx="12018572" cy="6684572"/>
          </a:xfrm>
          <a:prstGeom prst="rect">
            <a:avLst/>
          </a:prstGeom>
        </p:spPr>
      </p:pic>
      <p:sp>
        <p:nvSpPr>
          <p:cNvPr id="7" name="TextBox 6">
            <a:extLst>
              <a:ext uri="{FF2B5EF4-FFF2-40B4-BE49-F238E27FC236}">
                <a16:creationId xmlns:a16="http://schemas.microsoft.com/office/drawing/2014/main" id="{F40EA236-3AA3-40AA-AFA5-DDA70A9CEDB9}"/>
              </a:ext>
            </a:extLst>
          </p:cNvPr>
          <p:cNvSpPr txBox="1"/>
          <p:nvPr/>
        </p:nvSpPr>
        <p:spPr>
          <a:xfrm>
            <a:off x="1326574" y="626761"/>
            <a:ext cx="9538852" cy="5604478"/>
          </a:xfrm>
          <a:prstGeom prst="rect">
            <a:avLst/>
          </a:prstGeom>
          <a:solidFill>
            <a:schemeClr val="bg2">
              <a:lumMod val="25000"/>
              <a:alpha val="90000"/>
            </a:schemeClr>
          </a:solidFill>
        </p:spPr>
        <p:txBody>
          <a:bodyPr wrap="square" lIns="0" tIns="0" rIns="0" bIns="0" rtlCol="0" anchor="ctr">
            <a:noAutofit/>
          </a:bodyPr>
          <a:lstStyle/>
          <a:p>
            <a:pPr marL="180975" algn="ctr">
              <a:spcBef>
                <a:spcPts val="1200"/>
              </a:spcBef>
              <a:tabLst>
                <a:tab pos="180975" algn="l"/>
              </a:tabLst>
            </a:pPr>
            <a:r>
              <a:rPr lang="en-GB" sz="1500" b="1" dirty="0">
                <a:solidFill>
                  <a:schemeClr val="bg1"/>
                </a:solidFill>
                <a:latin typeface="+mn-lt"/>
              </a:rPr>
              <a:t>Final summary</a:t>
            </a:r>
          </a:p>
          <a:p>
            <a:pPr marL="180975">
              <a:spcBef>
                <a:spcPts val="1200"/>
              </a:spcBef>
              <a:tabLst>
                <a:tab pos="180975" algn="l"/>
              </a:tabLst>
            </a:pPr>
            <a:r>
              <a:rPr lang="en-GB" sz="1350" b="1" dirty="0">
                <a:solidFill>
                  <a:schemeClr val="bg1"/>
                </a:solidFill>
              </a:rPr>
              <a:t>Environmental protection is concerned with solving problems, and just to that extent it is tied up with the ethical question of what problems we face, and the economic question of how, if at all, we can solve them</a:t>
            </a:r>
          </a:p>
          <a:p>
            <a:pPr marL="466725" indent="-285750">
              <a:spcBef>
                <a:spcPts val="1200"/>
              </a:spcBef>
              <a:buFont typeface="Arial" panose="020B0604020202020204" pitchFamily="34" charset="0"/>
              <a:buChar char="•"/>
              <a:tabLst>
                <a:tab pos="180975" algn="l"/>
              </a:tabLst>
            </a:pPr>
            <a:r>
              <a:rPr lang="en-GB" sz="1250" dirty="0">
                <a:solidFill>
                  <a:schemeClr val="bg1"/>
                </a:solidFill>
              </a:rPr>
              <a:t>Humanity faces undeniable limits—environmental scarcity ensures that we simply cannot have everything we want</a:t>
            </a:r>
          </a:p>
          <a:p>
            <a:pPr marL="466725" indent="-285750">
              <a:spcBef>
                <a:spcPts val="1200"/>
              </a:spcBef>
              <a:buFont typeface="Arial" panose="020B0604020202020204" pitchFamily="34" charset="0"/>
              <a:buChar char="•"/>
              <a:tabLst>
                <a:tab pos="180975" algn="l"/>
              </a:tabLst>
            </a:pPr>
            <a:r>
              <a:rPr lang="en-GB" sz="1250" dirty="0">
                <a:solidFill>
                  <a:schemeClr val="bg1"/>
                </a:solidFill>
              </a:rPr>
              <a:t>But is this any different from the more general scarcity problem that economists have emphasised for hundreds of years? Are the limits we face primarily ecological—or do they relate to our ability to find social rules and institutions we might devise to deal with </a:t>
            </a:r>
            <a:r>
              <a:rPr lang="en-GB" sz="1250" i="1" dirty="0">
                <a:solidFill>
                  <a:schemeClr val="bg1"/>
                </a:solidFill>
              </a:rPr>
              <a:t>any </a:t>
            </a:r>
            <a:r>
              <a:rPr lang="en-GB" sz="1250" dirty="0">
                <a:solidFill>
                  <a:schemeClr val="bg1"/>
                </a:solidFill>
              </a:rPr>
              <a:t>kind of scarcity (including the scarcity of knowledge and empathy?)</a:t>
            </a:r>
          </a:p>
          <a:p>
            <a:pPr marL="180975">
              <a:spcBef>
                <a:spcPts val="1200"/>
              </a:spcBef>
              <a:tabLst>
                <a:tab pos="180975" algn="l"/>
              </a:tabLst>
            </a:pPr>
            <a:r>
              <a:rPr lang="en-GB" sz="1350" b="1" dirty="0">
                <a:solidFill>
                  <a:schemeClr val="bg1"/>
                </a:solidFill>
              </a:rPr>
              <a:t>The headline finding in environmental protection debates is that people disagree on every dimension of the challenge—every dimension, that is, except the question of </a:t>
            </a:r>
            <a:r>
              <a:rPr lang="en-GB" sz="1350" b="1" i="1" dirty="0">
                <a:solidFill>
                  <a:schemeClr val="bg1"/>
                </a:solidFill>
              </a:rPr>
              <a:t>whether there is </a:t>
            </a:r>
            <a:r>
              <a:rPr lang="en-GB" sz="1350" b="1" dirty="0">
                <a:solidFill>
                  <a:schemeClr val="bg1"/>
                </a:solidFill>
              </a:rPr>
              <a:t>a challenge</a:t>
            </a:r>
          </a:p>
          <a:p>
            <a:pPr marL="466725" indent="-285750">
              <a:spcBef>
                <a:spcPts val="1200"/>
              </a:spcBef>
              <a:buFont typeface="Arial" panose="020B0604020202020204" pitchFamily="34" charset="0"/>
              <a:buChar char="•"/>
              <a:tabLst>
                <a:tab pos="180975" algn="l"/>
              </a:tabLst>
            </a:pPr>
            <a:r>
              <a:rPr lang="en-GB" sz="1250" dirty="0">
                <a:solidFill>
                  <a:schemeClr val="bg1"/>
                </a:solidFill>
              </a:rPr>
              <a:t>Most importantly, we face the question of </a:t>
            </a:r>
            <a:r>
              <a:rPr lang="en-GB" sz="1250" i="1" dirty="0">
                <a:solidFill>
                  <a:schemeClr val="bg1"/>
                </a:solidFill>
              </a:rPr>
              <a:t>reason</a:t>
            </a:r>
            <a:r>
              <a:rPr lang="en-GB" sz="1250" dirty="0">
                <a:solidFill>
                  <a:schemeClr val="bg1"/>
                </a:solidFill>
              </a:rPr>
              <a:t>: people’s interpretations of the world and its problems tend to be idiosyncratic, reflecting their individual experiences (and the media they have been exposed to). How, if at all, can we achieve consistency across these beliefs?</a:t>
            </a:r>
          </a:p>
          <a:p>
            <a:pPr marL="466725" indent="-285750">
              <a:spcBef>
                <a:spcPts val="1200"/>
              </a:spcBef>
              <a:buFont typeface="Arial" panose="020B0604020202020204" pitchFamily="34" charset="0"/>
              <a:buChar char="•"/>
              <a:tabLst>
                <a:tab pos="180975" algn="l"/>
              </a:tabLst>
            </a:pPr>
            <a:r>
              <a:rPr lang="en-GB" sz="1250" dirty="0">
                <a:solidFill>
                  <a:schemeClr val="bg1"/>
                </a:solidFill>
              </a:rPr>
              <a:t>Second, we face the question of </a:t>
            </a:r>
            <a:r>
              <a:rPr lang="en-GB" sz="1250" i="1" dirty="0">
                <a:solidFill>
                  <a:schemeClr val="bg1"/>
                </a:solidFill>
              </a:rPr>
              <a:t>mechanisms</a:t>
            </a:r>
            <a:r>
              <a:rPr lang="en-GB" sz="1250" dirty="0">
                <a:solidFill>
                  <a:schemeClr val="bg1"/>
                </a:solidFill>
              </a:rPr>
              <a:t>: we can all dream up perfectly sustainable castles in the sky, but can we make them real in the world?</a:t>
            </a:r>
          </a:p>
          <a:p>
            <a:pPr marL="180975">
              <a:spcBef>
                <a:spcPts val="1200"/>
              </a:spcBef>
              <a:tabLst>
                <a:tab pos="180975" algn="l"/>
              </a:tabLst>
            </a:pPr>
            <a:r>
              <a:rPr lang="en-GB" sz="1350" b="1" dirty="0">
                <a:solidFill>
                  <a:schemeClr val="bg1"/>
                </a:solidFill>
              </a:rPr>
              <a:t>This is starkly revealed by climate change: all serious thinkers except it is real, but they disagree about the risks it faces (the mutual obligations it triggers) and how we can effectively minimise these risks (how the economy works)</a:t>
            </a:r>
          </a:p>
          <a:p>
            <a:pPr marL="466725" indent="-285750">
              <a:spcBef>
                <a:spcPts val="1200"/>
              </a:spcBef>
              <a:buFont typeface="Arial" panose="020B0604020202020204" pitchFamily="34" charset="0"/>
              <a:buChar char="•"/>
              <a:tabLst>
                <a:tab pos="180975" algn="l"/>
              </a:tabLst>
            </a:pPr>
            <a:r>
              <a:rPr lang="en-GB" sz="1250" dirty="0">
                <a:solidFill>
                  <a:schemeClr val="bg1"/>
                </a:solidFill>
              </a:rPr>
              <a:t>Is climate change a clear failure of people to include obvious environmental values in their individual decisions (a market failure) or does it reflect the fact that environmental values—which depend on </a:t>
            </a:r>
            <a:r>
              <a:rPr lang="en-GB" sz="1250" i="1" dirty="0">
                <a:solidFill>
                  <a:schemeClr val="bg1"/>
                </a:solidFill>
              </a:rPr>
              <a:t>everyone’s </a:t>
            </a:r>
            <a:r>
              <a:rPr lang="en-GB" sz="1250" dirty="0">
                <a:solidFill>
                  <a:schemeClr val="bg1"/>
                </a:solidFill>
              </a:rPr>
              <a:t>behaviour—are fundamentally obscure to the individual (which raises the possibility of </a:t>
            </a:r>
            <a:r>
              <a:rPr lang="en-GB" sz="1250" i="1" dirty="0">
                <a:solidFill>
                  <a:schemeClr val="bg1"/>
                </a:solidFill>
              </a:rPr>
              <a:t>state </a:t>
            </a:r>
            <a:r>
              <a:rPr lang="en-GB" sz="1250" dirty="0">
                <a:solidFill>
                  <a:schemeClr val="bg1"/>
                </a:solidFill>
              </a:rPr>
              <a:t>failure)?</a:t>
            </a:r>
          </a:p>
          <a:p>
            <a:pPr marL="466725" indent="-285750">
              <a:spcBef>
                <a:spcPts val="1200"/>
              </a:spcBef>
              <a:buFont typeface="Arial" panose="020B0604020202020204" pitchFamily="34" charset="0"/>
              <a:buChar char="•"/>
              <a:tabLst>
                <a:tab pos="180975" algn="l"/>
              </a:tabLst>
            </a:pPr>
            <a:r>
              <a:rPr lang="en-GB" sz="1250" dirty="0">
                <a:solidFill>
                  <a:schemeClr val="bg1"/>
                </a:solidFill>
              </a:rPr>
              <a:t>Might the primary lesson of climate change be the </a:t>
            </a:r>
            <a:r>
              <a:rPr lang="en-GB" sz="1250" i="1" dirty="0">
                <a:solidFill>
                  <a:schemeClr val="bg1"/>
                </a:solidFill>
              </a:rPr>
              <a:t>ethical </a:t>
            </a:r>
            <a:r>
              <a:rPr lang="en-GB" sz="1250" dirty="0">
                <a:solidFill>
                  <a:schemeClr val="bg1"/>
                </a:solidFill>
              </a:rPr>
              <a:t>one, that to have allowed ourselves to go down the utilitarian path, that our reason cannot support, was a mistake? But if so, what, if anything, does this recommend we do about climate change?</a:t>
            </a:r>
          </a:p>
        </p:txBody>
      </p:sp>
      <p:sp>
        <p:nvSpPr>
          <p:cNvPr id="3" name="Footer Placeholder 2">
            <a:extLst>
              <a:ext uri="{FF2B5EF4-FFF2-40B4-BE49-F238E27FC236}">
                <a16:creationId xmlns:a16="http://schemas.microsoft.com/office/drawing/2014/main" id="{BF05BA23-2FA9-4BE8-8DEE-0D015FFECCF3}"/>
              </a:ext>
            </a:extLst>
          </p:cNvPr>
          <p:cNvSpPr>
            <a:spLocks noGrp="1"/>
          </p:cNvSpPr>
          <p:nvPr>
            <p:ph type="ftr" sz="quarter" idx="10"/>
          </p:nvPr>
        </p:nvSpPr>
        <p:spPr>
          <a:xfrm>
            <a:off x="335746" y="6279789"/>
            <a:ext cx="8784941" cy="365125"/>
          </a:xfrm>
        </p:spPr>
        <p:txBody>
          <a:bodyPr/>
          <a:lstStyle/>
          <a:p>
            <a:r>
              <a:rPr lang="en-GB" dirty="0"/>
              <a:t>One problem to rule them all</a:t>
            </a:r>
          </a:p>
        </p:txBody>
      </p:sp>
      <p:sp>
        <p:nvSpPr>
          <p:cNvPr id="4" name="Slide Number Placeholder 3">
            <a:extLst>
              <a:ext uri="{FF2B5EF4-FFF2-40B4-BE49-F238E27FC236}">
                <a16:creationId xmlns:a16="http://schemas.microsoft.com/office/drawing/2014/main" id="{9C29814C-E8D9-42D4-9955-AEBC9C9708F6}"/>
              </a:ext>
            </a:extLst>
          </p:cNvPr>
          <p:cNvSpPr>
            <a:spLocks noGrp="1"/>
          </p:cNvSpPr>
          <p:nvPr>
            <p:ph type="sldNum" sz="quarter" idx="11"/>
          </p:nvPr>
        </p:nvSpPr>
        <p:spPr/>
        <p:txBody>
          <a:bodyPr/>
          <a:lstStyle/>
          <a:p>
            <a:pPr rtl="0"/>
            <a:fld id="{19B51A1E-902D-48AF-9020-955120F399B6}" type="slidenum">
              <a:rPr lang="en-GB" noProof="0" smtClean="0"/>
              <a:pPr rtl="0"/>
              <a:t>13</a:t>
            </a:fld>
            <a:endParaRPr lang="en-GB" noProof="0"/>
          </a:p>
        </p:txBody>
      </p:sp>
    </p:spTree>
    <p:extLst>
      <p:ext uri="{BB962C8B-B14F-4D97-AF65-F5344CB8AC3E}">
        <p14:creationId xmlns:p14="http://schemas.microsoft.com/office/powerpoint/2010/main" val="3370198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934135-5CEA-4654-8105-F2E7F82BC5A8}"/>
              </a:ext>
            </a:extLst>
          </p:cNvPr>
          <p:cNvSpPr>
            <a:spLocks noGrp="1"/>
          </p:cNvSpPr>
          <p:nvPr>
            <p:ph type="title"/>
          </p:nvPr>
        </p:nvSpPr>
        <p:spPr/>
        <p:txBody>
          <a:bodyPr/>
          <a:lstStyle/>
          <a:p>
            <a:r>
              <a:rPr lang="en-GB" dirty="0"/>
              <a:t>A note on my approach</a:t>
            </a:r>
          </a:p>
        </p:txBody>
      </p:sp>
      <p:sp>
        <p:nvSpPr>
          <p:cNvPr id="4" name="Footer Placeholder 3">
            <a:extLst>
              <a:ext uri="{FF2B5EF4-FFF2-40B4-BE49-F238E27FC236}">
                <a16:creationId xmlns:a16="http://schemas.microsoft.com/office/drawing/2014/main" id="{0604A85B-3026-4EF1-BE25-7D6BCCC2C48E}"/>
              </a:ext>
            </a:extLst>
          </p:cNvPr>
          <p:cNvSpPr>
            <a:spLocks noGrp="1"/>
          </p:cNvSpPr>
          <p:nvPr>
            <p:ph type="ftr" sz="quarter" idx="10"/>
          </p:nvPr>
        </p:nvSpPr>
        <p:spPr/>
        <p:txBody>
          <a:bodyPr/>
          <a:lstStyle/>
          <a:p>
            <a:r>
              <a:rPr lang="en-GB" dirty="0"/>
              <a:t>One problem to rule them all</a:t>
            </a:r>
          </a:p>
        </p:txBody>
      </p:sp>
      <p:sp>
        <p:nvSpPr>
          <p:cNvPr id="5" name="Slide Number Placeholder 4">
            <a:extLst>
              <a:ext uri="{FF2B5EF4-FFF2-40B4-BE49-F238E27FC236}">
                <a16:creationId xmlns:a16="http://schemas.microsoft.com/office/drawing/2014/main" id="{9BE886D5-5C39-4B8B-AE45-D220E30FD97C}"/>
              </a:ext>
            </a:extLst>
          </p:cNvPr>
          <p:cNvSpPr>
            <a:spLocks noGrp="1"/>
          </p:cNvSpPr>
          <p:nvPr>
            <p:ph type="sldNum" sz="quarter" idx="11"/>
          </p:nvPr>
        </p:nvSpPr>
        <p:spPr/>
        <p:txBody>
          <a:bodyPr/>
          <a:lstStyle/>
          <a:p>
            <a:pPr rtl="0"/>
            <a:fld id="{19B51A1E-902D-48AF-9020-955120F399B6}" type="slidenum">
              <a:rPr lang="en-GB" noProof="0" smtClean="0"/>
              <a:pPr rtl="0"/>
              <a:t>2</a:t>
            </a:fld>
            <a:endParaRPr lang="en-GB" noProof="0"/>
          </a:p>
        </p:txBody>
      </p:sp>
      <p:sp>
        <p:nvSpPr>
          <p:cNvPr id="6" name="TextBox 5">
            <a:extLst>
              <a:ext uri="{FF2B5EF4-FFF2-40B4-BE49-F238E27FC236}">
                <a16:creationId xmlns:a16="http://schemas.microsoft.com/office/drawing/2014/main" id="{EEBAD01E-8F11-41CC-9696-B970214E9F8F}"/>
              </a:ext>
            </a:extLst>
          </p:cNvPr>
          <p:cNvSpPr txBox="1"/>
          <p:nvPr/>
        </p:nvSpPr>
        <p:spPr>
          <a:xfrm>
            <a:off x="1084217" y="1567544"/>
            <a:ext cx="1384663" cy="548640"/>
          </a:xfrm>
          <a:prstGeom prst="rect">
            <a:avLst/>
          </a:prstGeom>
          <a:noFill/>
        </p:spPr>
        <p:txBody>
          <a:bodyPr wrap="square" lIns="0" tIns="0" rIns="0" bIns="0" rtlCol="0" anchor="ctr">
            <a:noAutofit/>
          </a:bodyPr>
          <a:lstStyle/>
          <a:p>
            <a:pPr algn="ctr"/>
            <a:r>
              <a:rPr lang="en-GB" sz="2500" dirty="0">
                <a:solidFill>
                  <a:schemeClr val="tx1">
                    <a:lumMod val="75000"/>
                    <a:lumOff val="25000"/>
                  </a:schemeClr>
                </a:solidFill>
                <a:latin typeface="+mn-lt"/>
              </a:rPr>
              <a:t>Reason</a:t>
            </a:r>
          </a:p>
        </p:txBody>
      </p:sp>
      <p:sp>
        <p:nvSpPr>
          <p:cNvPr id="7" name="TextBox 6">
            <a:extLst>
              <a:ext uri="{FF2B5EF4-FFF2-40B4-BE49-F238E27FC236}">
                <a16:creationId xmlns:a16="http://schemas.microsoft.com/office/drawing/2014/main" id="{8F6BA2EC-8ABC-46F0-B6CE-C136F90EC84B}"/>
              </a:ext>
            </a:extLst>
          </p:cNvPr>
          <p:cNvSpPr txBox="1"/>
          <p:nvPr/>
        </p:nvSpPr>
        <p:spPr>
          <a:xfrm>
            <a:off x="3243942" y="1563192"/>
            <a:ext cx="1384663" cy="548640"/>
          </a:xfrm>
          <a:prstGeom prst="rect">
            <a:avLst/>
          </a:prstGeom>
          <a:noFill/>
        </p:spPr>
        <p:txBody>
          <a:bodyPr wrap="square" lIns="0" tIns="0" rIns="0" bIns="0" rtlCol="0" anchor="ctr">
            <a:noAutofit/>
          </a:bodyPr>
          <a:lstStyle/>
          <a:p>
            <a:pPr algn="ctr"/>
            <a:r>
              <a:rPr lang="en-GB" sz="2500" dirty="0">
                <a:solidFill>
                  <a:schemeClr val="tx1">
                    <a:lumMod val="75000"/>
                    <a:lumOff val="25000"/>
                  </a:schemeClr>
                </a:solidFill>
                <a:latin typeface="+mn-lt"/>
              </a:rPr>
              <a:t>Theory</a:t>
            </a:r>
          </a:p>
        </p:txBody>
      </p:sp>
      <p:sp>
        <p:nvSpPr>
          <p:cNvPr id="8" name="TextBox 7">
            <a:extLst>
              <a:ext uri="{FF2B5EF4-FFF2-40B4-BE49-F238E27FC236}">
                <a16:creationId xmlns:a16="http://schemas.microsoft.com/office/drawing/2014/main" id="{3352C33D-6844-46CB-AD74-F1EBE5084B96}"/>
              </a:ext>
            </a:extLst>
          </p:cNvPr>
          <p:cNvSpPr txBox="1"/>
          <p:nvPr/>
        </p:nvSpPr>
        <p:spPr>
          <a:xfrm>
            <a:off x="5403668" y="1550128"/>
            <a:ext cx="1384663" cy="548640"/>
          </a:xfrm>
          <a:prstGeom prst="rect">
            <a:avLst/>
          </a:prstGeom>
          <a:noFill/>
        </p:spPr>
        <p:txBody>
          <a:bodyPr wrap="square" lIns="0" tIns="0" rIns="0" bIns="0" rtlCol="0" anchor="ctr">
            <a:noAutofit/>
          </a:bodyPr>
          <a:lstStyle/>
          <a:p>
            <a:pPr algn="ctr"/>
            <a:r>
              <a:rPr lang="en-GB" sz="2500" dirty="0">
                <a:solidFill>
                  <a:schemeClr val="tx1">
                    <a:lumMod val="75000"/>
                    <a:lumOff val="25000"/>
                  </a:schemeClr>
                </a:solidFill>
                <a:latin typeface="+mn-lt"/>
              </a:rPr>
              <a:t>Institution</a:t>
            </a:r>
          </a:p>
        </p:txBody>
      </p:sp>
      <p:sp>
        <p:nvSpPr>
          <p:cNvPr id="9" name="TextBox 8">
            <a:extLst>
              <a:ext uri="{FF2B5EF4-FFF2-40B4-BE49-F238E27FC236}">
                <a16:creationId xmlns:a16="http://schemas.microsoft.com/office/drawing/2014/main" id="{DD5C22F2-5855-462D-A9B8-67A875AA5CD8}"/>
              </a:ext>
            </a:extLst>
          </p:cNvPr>
          <p:cNvSpPr txBox="1"/>
          <p:nvPr/>
        </p:nvSpPr>
        <p:spPr>
          <a:xfrm>
            <a:off x="7563393" y="1563192"/>
            <a:ext cx="1384663" cy="548640"/>
          </a:xfrm>
          <a:prstGeom prst="rect">
            <a:avLst/>
          </a:prstGeom>
          <a:noFill/>
        </p:spPr>
        <p:txBody>
          <a:bodyPr wrap="square" lIns="0" tIns="0" rIns="0" bIns="0" rtlCol="0" anchor="ctr">
            <a:noAutofit/>
          </a:bodyPr>
          <a:lstStyle/>
          <a:p>
            <a:pPr algn="ctr"/>
            <a:r>
              <a:rPr lang="en-GB" sz="2500" dirty="0">
                <a:solidFill>
                  <a:schemeClr val="tx1">
                    <a:lumMod val="75000"/>
                    <a:lumOff val="25000"/>
                  </a:schemeClr>
                </a:solidFill>
              </a:rPr>
              <a:t>System</a:t>
            </a:r>
            <a:endParaRPr lang="en-GB" sz="2500" dirty="0">
              <a:solidFill>
                <a:schemeClr val="tx1">
                  <a:lumMod val="75000"/>
                  <a:lumOff val="25000"/>
                </a:schemeClr>
              </a:solidFill>
              <a:latin typeface="+mn-lt"/>
            </a:endParaRPr>
          </a:p>
        </p:txBody>
      </p:sp>
      <p:sp>
        <p:nvSpPr>
          <p:cNvPr id="10" name="TextBox 9">
            <a:extLst>
              <a:ext uri="{FF2B5EF4-FFF2-40B4-BE49-F238E27FC236}">
                <a16:creationId xmlns:a16="http://schemas.microsoft.com/office/drawing/2014/main" id="{8A090255-181A-4928-9E73-FBD18E61D70F}"/>
              </a:ext>
            </a:extLst>
          </p:cNvPr>
          <p:cNvSpPr txBox="1"/>
          <p:nvPr/>
        </p:nvSpPr>
        <p:spPr>
          <a:xfrm>
            <a:off x="9723118" y="1563192"/>
            <a:ext cx="1384663" cy="548640"/>
          </a:xfrm>
          <a:prstGeom prst="rect">
            <a:avLst/>
          </a:prstGeom>
          <a:noFill/>
        </p:spPr>
        <p:txBody>
          <a:bodyPr wrap="square" lIns="0" tIns="0" rIns="0" bIns="0" rtlCol="0" anchor="ctr">
            <a:noAutofit/>
          </a:bodyPr>
          <a:lstStyle/>
          <a:p>
            <a:pPr algn="ctr"/>
            <a:r>
              <a:rPr lang="en-GB" sz="2500" dirty="0">
                <a:solidFill>
                  <a:schemeClr val="tx1">
                    <a:lumMod val="75000"/>
                    <a:lumOff val="25000"/>
                  </a:schemeClr>
                </a:solidFill>
                <a:latin typeface="+mn-lt"/>
              </a:rPr>
              <a:t>Problem</a:t>
            </a:r>
          </a:p>
        </p:txBody>
      </p:sp>
      <p:sp>
        <p:nvSpPr>
          <p:cNvPr id="11" name="Arrow: Down 10">
            <a:extLst>
              <a:ext uri="{FF2B5EF4-FFF2-40B4-BE49-F238E27FC236}">
                <a16:creationId xmlns:a16="http://schemas.microsoft.com/office/drawing/2014/main" id="{BF7FB807-F25F-4B83-9418-E7BDCA094AC2}"/>
              </a:ext>
            </a:extLst>
          </p:cNvPr>
          <p:cNvSpPr/>
          <p:nvPr/>
        </p:nvSpPr>
        <p:spPr>
          <a:xfrm>
            <a:off x="1567542" y="2266406"/>
            <a:ext cx="418011" cy="2519815"/>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Down 11">
            <a:extLst>
              <a:ext uri="{FF2B5EF4-FFF2-40B4-BE49-F238E27FC236}">
                <a16:creationId xmlns:a16="http://schemas.microsoft.com/office/drawing/2014/main" id="{02D04276-8023-4B1E-84E5-CC96E0A44E7A}"/>
              </a:ext>
            </a:extLst>
          </p:cNvPr>
          <p:cNvSpPr/>
          <p:nvPr/>
        </p:nvSpPr>
        <p:spPr>
          <a:xfrm>
            <a:off x="10206443" y="2226354"/>
            <a:ext cx="418011" cy="2519815"/>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Down 12">
            <a:extLst>
              <a:ext uri="{FF2B5EF4-FFF2-40B4-BE49-F238E27FC236}">
                <a16:creationId xmlns:a16="http://schemas.microsoft.com/office/drawing/2014/main" id="{47CC07E0-ADC0-420D-A27A-DED6C1CB7320}"/>
              </a:ext>
            </a:extLst>
          </p:cNvPr>
          <p:cNvSpPr/>
          <p:nvPr/>
        </p:nvSpPr>
        <p:spPr>
          <a:xfrm>
            <a:off x="8042356" y="2266406"/>
            <a:ext cx="418011" cy="2519815"/>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Down 13">
            <a:extLst>
              <a:ext uri="{FF2B5EF4-FFF2-40B4-BE49-F238E27FC236}">
                <a16:creationId xmlns:a16="http://schemas.microsoft.com/office/drawing/2014/main" id="{67505994-7823-47B3-9774-839FECCDF84F}"/>
              </a:ext>
            </a:extLst>
          </p:cNvPr>
          <p:cNvSpPr/>
          <p:nvPr/>
        </p:nvSpPr>
        <p:spPr>
          <a:xfrm>
            <a:off x="5891354" y="2266406"/>
            <a:ext cx="418011" cy="2519815"/>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Down 14">
            <a:extLst>
              <a:ext uri="{FF2B5EF4-FFF2-40B4-BE49-F238E27FC236}">
                <a16:creationId xmlns:a16="http://schemas.microsoft.com/office/drawing/2014/main" id="{B0D7C61C-D83A-4FE2-A8FA-9C185ACEC3BE}"/>
              </a:ext>
            </a:extLst>
          </p:cNvPr>
          <p:cNvSpPr/>
          <p:nvPr/>
        </p:nvSpPr>
        <p:spPr>
          <a:xfrm>
            <a:off x="3740352" y="2266406"/>
            <a:ext cx="418011" cy="2519815"/>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83FFFC21-E86F-4BF6-BD70-FCBE2ED9F132}"/>
              </a:ext>
            </a:extLst>
          </p:cNvPr>
          <p:cNvSpPr txBox="1"/>
          <p:nvPr/>
        </p:nvSpPr>
        <p:spPr>
          <a:xfrm>
            <a:off x="999306" y="4936443"/>
            <a:ext cx="1554482" cy="548640"/>
          </a:xfrm>
          <a:prstGeom prst="rect">
            <a:avLst/>
          </a:prstGeom>
          <a:noFill/>
        </p:spPr>
        <p:txBody>
          <a:bodyPr wrap="square" lIns="0" tIns="0" rIns="0" bIns="0" rtlCol="0" anchor="ctr">
            <a:noAutofit/>
          </a:bodyPr>
          <a:lstStyle/>
          <a:p>
            <a:pPr algn="ctr"/>
            <a:r>
              <a:rPr lang="en-GB" sz="2500" dirty="0">
                <a:solidFill>
                  <a:schemeClr val="tx1">
                    <a:lumMod val="75000"/>
                    <a:lumOff val="25000"/>
                  </a:schemeClr>
                </a:solidFill>
                <a:latin typeface="+mn-lt"/>
              </a:rPr>
              <a:t>The world</a:t>
            </a:r>
          </a:p>
        </p:txBody>
      </p:sp>
      <p:sp>
        <p:nvSpPr>
          <p:cNvPr id="17" name="TextBox 16">
            <a:extLst>
              <a:ext uri="{FF2B5EF4-FFF2-40B4-BE49-F238E27FC236}">
                <a16:creationId xmlns:a16="http://schemas.microsoft.com/office/drawing/2014/main" id="{7AAB30CB-1E3B-49E8-8833-293496E179A9}"/>
              </a:ext>
            </a:extLst>
          </p:cNvPr>
          <p:cNvSpPr txBox="1"/>
          <p:nvPr/>
        </p:nvSpPr>
        <p:spPr>
          <a:xfrm>
            <a:off x="3159031" y="4938555"/>
            <a:ext cx="1554482" cy="548640"/>
          </a:xfrm>
          <a:prstGeom prst="rect">
            <a:avLst/>
          </a:prstGeom>
          <a:noFill/>
        </p:spPr>
        <p:txBody>
          <a:bodyPr wrap="square" lIns="0" tIns="0" rIns="0" bIns="0" rtlCol="0" anchor="ctr">
            <a:noAutofit/>
          </a:bodyPr>
          <a:lstStyle/>
          <a:p>
            <a:pPr algn="ctr"/>
            <a:r>
              <a:rPr lang="en-GB" sz="2500" dirty="0">
                <a:solidFill>
                  <a:schemeClr val="tx1">
                    <a:lumMod val="75000"/>
                    <a:lumOff val="25000"/>
                  </a:schemeClr>
                </a:solidFill>
                <a:latin typeface="+mn-lt"/>
              </a:rPr>
              <a:t>Practice</a:t>
            </a:r>
          </a:p>
        </p:txBody>
      </p:sp>
      <p:sp>
        <p:nvSpPr>
          <p:cNvPr id="18" name="TextBox 17">
            <a:extLst>
              <a:ext uri="{FF2B5EF4-FFF2-40B4-BE49-F238E27FC236}">
                <a16:creationId xmlns:a16="http://schemas.microsoft.com/office/drawing/2014/main" id="{F7D04582-AF78-4990-9C19-EF6DBF83985F}"/>
              </a:ext>
            </a:extLst>
          </p:cNvPr>
          <p:cNvSpPr txBox="1"/>
          <p:nvPr/>
        </p:nvSpPr>
        <p:spPr>
          <a:xfrm>
            <a:off x="7487190" y="4972071"/>
            <a:ext cx="1554482" cy="548640"/>
          </a:xfrm>
          <a:prstGeom prst="rect">
            <a:avLst/>
          </a:prstGeom>
          <a:noFill/>
        </p:spPr>
        <p:txBody>
          <a:bodyPr wrap="square" lIns="0" tIns="0" rIns="0" bIns="0" rtlCol="0" anchor="ctr">
            <a:noAutofit/>
          </a:bodyPr>
          <a:lstStyle/>
          <a:p>
            <a:pPr algn="ctr"/>
            <a:r>
              <a:rPr lang="en-GB" sz="2500" dirty="0">
                <a:solidFill>
                  <a:schemeClr val="tx1">
                    <a:lumMod val="75000"/>
                    <a:lumOff val="25000"/>
                  </a:schemeClr>
                </a:solidFill>
                <a:latin typeface="+mn-lt"/>
              </a:rPr>
              <a:t>Mechanism</a:t>
            </a:r>
          </a:p>
        </p:txBody>
      </p:sp>
      <p:sp>
        <p:nvSpPr>
          <p:cNvPr id="19" name="TextBox 18">
            <a:extLst>
              <a:ext uri="{FF2B5EF4-FFF2-40B4-BE49-F238E27FC236}">
                <a16:creationId xmlns:a16="http://schemas.microsoft.com/office/drawing/2014/main" id="{4C00ACEA-9FE9-4494-B344-5DC91C58BDE1}"/>
              </a:ext>
            </a:extLst>
          </p:cNvPr>
          <p:cNvSpPr txBox="1"/>
          <p:nvPr/>
        </p:nvSpPr>
        <p:spPr>
          <a:xfrm>
            <a:off x="9638212" y="4936443"/>
            <a:ext cx="1554482" cy="548640"/>
          </a:xfrm>
          <a:prstGeom prst="rect">
            <a:avLst/>
          </a:prstGeom>
          <a:noFill/>
        </p:spPr>
        <p:txBody>
          <a:bodyPr wrap="square" lIns="0" tIns="0" rIns="0" bIns="0" rtlCol="0" anchor="ctr">
            <a:noAutofit/>
          </a:bodyPr>
          <a:lstStyle/>
          <a:p>
            <a:pPr algn="ctr"/>
            <a:r>
              <a:rPr lang="en-GB" sz="2500" dirty="0">
                <a:solidFill>
                  <a:schemeClr val="tx1">
                    <a:lumMod val="75000"/>
                    <a:lumOff val="25000"/>
                  </a:schemeClr>
                </a:solidFill>
                <a:latin typeface="+mn-lt"/>
              </a:rPr>
              <a:t>Solution</a:t>
            </a:r>
          </a:p>
        </p:txBody>
      </p:sp>
      <p:sp>
        <p:nvSpPr>
          <p:cNvPr id="20" name="TextBox 19">
            <a:extLst>
              <a:ext uri="{FF2B5EF4-FFF2-40B4-BE49-F238E27FC236}">
                <a16:creationId xmlns:a16="http://schemas.microsoft.com/office/drawing/2014/main" id="{C47C696C-E5BC-4BCA-9578-97CB91E0D90F}"/>
              </a:ext>
            </a:extLst>
          </p:cNvPr>
          <p:cNvSpPr txBox="1"/>
          <p:nvPr/>
        </p:nvSpPr>
        <p:spPr>
          <a:xfrm>
            <a:off x="5318757" y="4972071"/>
            <a:ext cx="1554482" cy="548640"/>
          </a:xfrm>
          <a:prstGeom prst="rect">
            <a:avLst/>
          </a:prstGeom>
          <a:noFill/>
        </p:spPr>
        <p:txBody>
          <a:bodyPr wrap="square" lIns="0" tIns="0" rIns="0" bIns="0" rtlCol="0" anchor="ctr">
            <a:noAutofit/>
          </a:bodyPr>
          <a:lstStyle/>
          <a:p>
            <a:pPr algn="ctr"/>
            <a:r>
              <a:rPr lang="en-GB" sz="2500" dirty="0">
                <a:solidFill>
                  <a:schemeClr val="tx1">
                    <a:lumMod val="75000"/>
                    <a:lumOff val="25000"/>
                  </a:schemeClr>
                </a:solidFill>
                <a:latin typeface="+mn-lt"/>
              </a:rPr>
              <a:t>Work</a:t>
            </a:r>
          </a:p>
        </p:txBody>
      </p:sp>
      <p:sp>
        <p:nvSpPr>
          <p:cNvPr id="2" name="TextBox 1">
            <a:extLst>
              <a:ext uri="{FF2B5EF4-FFF2-40B4-BE49-F238E27FC236}">
                <a16:creationId xmlns:a16="http://schemas.microsoft.com/office/drawing/2014/main" id="{F29E81DE-9746-4E64-BB2A-7970D1D021BC}"/>
              </a:ext>
            </a:extLst>
          </p:cNvPr>
          <p:cNvSpPr txBox="1"/>
          <p:nvPr/>
        </p:nvSpPr>
        <p:spPr>
          <a:xfrm>
            <a:off x="2710316" y="3299195"/>
            <a:ext cx="283464" cy="374131"/>
          </a:xfrm>
          <a:prstGeom prst="rect">
            <a:avLst/>
          </a:prstGeom>
          <a:noFill/>
        </p:spPr>
        <p:txBody>
          <a:bodyPr wrap="square" lIns="0" tIns="0" rIns="0" bIns="0" rtlCol="0">
            <a:noAutofit/>
          </a:bodyPr>
          <a:lstStyle/>
          <a:p>
            <a:pPr algn="ctr"/>
            <a:r>
              <a:rPr lang="en-GB" sz="2400" dirty="0">
                <a:solidFill>
                  <a:schemeClr val="tx1">
                    <a:lumMod val="75000"/>
                    <a:lumOff val="25000"/>
                  </a:schemeClr>
                </a:solidFill>
                <a:latin typeface="+mn-lt"/>
              </a:rPr>
              <a:t>?</a:t>
            </a:r>
          </a:p>
        </p:txBody>
      </p:sp>
      <p:sp>
        <p:nvSpPr>
          <p:cNvPr id="21" name="TextBox 20">
            <a:extLst>
              <a:ext uri="{FF2B5EF4-FFF2-40B4-BE49-F238E27FC236}">
                <a16:creationId xmlns:a16="http://schemas.microsoft.com/office/drawing/2014/main" id="{18345A4F-83B7-4117-90B0-B2076CF9AD66}"/>
              </a:ext>
            </a:extLst>
          </p:cNvPr>
          <p:cNvSpPr txBox="1"/>
          <p:nvPr/>
        </p:nvSpPr>
        <p:spPr>
          <a:xfrm>
            <a:off x="9188738" y="3241934"/>
            <a:ext cx="283464" cy="374131"/>
          </a:xfrm>
          <a:prstGeom prst="rect">
            <a:avLst/>
          </a:prstGeom>
          <a:noFill/>
        </p:spPr>
        <p:txBody>
          <a:bodyPr wrap="square" lIns="0" tIns="0" rIns="0" bIns="0" rtlCol="0">
            <a:noAutofit/>
          </a:bodyPr>
          <a:lstStyle/>
          <a:p>
            <a:pPr algn="ctr"/>
            <a:r>
              <a:rPr lang="en-GB" sz="2400" dirty="0">
                <a:solidFill>
                  <a:schemeClr val="tx1">
                    <a:lumMod val="75000"/>
                    <a:lumOff val="25000"/>
                  </a:schemeClr>
                </a:solidFill>
                <a:latin typeface="+mn-lt"/>
              </a:rPr>
              <a:t>?</a:t>
            </a:r>
          </a:p>
        </p:txBody>
      </p:sp>
      <p:sp>
        <p:nvSpPr>
          <p:cNvPr id="22" name="TextBox 21">
            <a:extLst>
              <a:ext uri="{FF2B5EF4-FFF2-40B4-BE49-F238E27FC236}">
                <a16:creationId xmlns:a16="http://schemas.microsoft.com/office/drawing/2014/main" id="{9372FBB5-530A-43A0-847E-D2EF6E48825E}"/>
              </a:ext>
            </a:extLst>
          </p:cNvPr>
          <p:cNvSpPr txBox="1"/>
          <p:nvPr/>
        </p:nvSpPr>
        <p:spPr>
          <a:xfrm>
            <a:off x="7025988" y="3293414"/>
            <a:ext cx="283464" cy="374131"/>
          </a:xfrm>
          <a:prstGeom prst="rect">
            <a:avLst/>
          </a:prstGeom>
          <a:noFill/>
        </p:spPr>
        <p:txBody>
          <a:bodyPr wrap="square" lIns="0" tIns="0" rIns="0" bIns="0" rtlCol="0">
            <a:noAutofit/>
          </a:bodyPr>
          <a:lstStyle/>
          <a:p>
            <a:pPr algn="ctr"/>
            <a:r>
              <a:rPr lang="en-GB" sz="2400" dirty="0">
                <a:solidFill>
                  <a:schemeClr val="tx1">
                    <a:lumMod val="75000"/>
                    <a:lumOff val="25000"/>
                  </a:schemeClr>
                </a:solidFill>
                <a:latin typeface="+mn-lt"/>
              </a:rPr>
              <a:t>?</a:t>
            </a:r>
          </a:p>
        </p:txBody>
      </p:sp>
      <p:sp>
        <p:nvSpPr>
          <p:cNvPr id="23" name="TextBox 22">
            <a:extLst>
              <a:ext uri="{FF2B5EF4-FFF2-40B4-BE49-F238E27FC236}">
                <a16:creationId xmlns:a16="http://schemas.microsoft.com/office/drawing/2014/main" id="{8EBD84E1-EFD6-44C3-B738-7D7F7D48B70F}"/>
              </a:ext>
            </a:extLst>
          </p:cNvPr>
          <p:cNvSpPr txBox="1"/>
          <p:nvPr/>
        </p:nvSpPr>
        <p:spPr>
          <a:xfrm>
            <a:off x="4831209" y="3299195"/>
            <a:ext cx="283464" cy="374131"/>
          </a:xfrm>
          <a:prstGeom prst="rect">
            <a:avLst/>
          </a:prstGeom>
          <a:noFill/>
        </p:spPr>
        <p:txBody>
          <a:bodyPr wrap="square" lIns="0" tIns="0" rIns="0" bIns="0" rtlCol="0">
            <a:noAutofit/>
          </a:bodyPr>
          <a:lstStyle/>
          <a:p>
            <a:pPr algn="ctr"/>
            <a:r>
              <a:rPr lang="en-GB" sz="2400" dirty="0">
                <a:solidFill>
                  <a:schemeClr val="tx1">
                    <a:lumMod val="75000"/>
                    <a:lumOff val="25000"/>
                  </a:schemeClr>
                </a:solidFill>
                <a:latin typeface="+mn-lt"/>
              </a:rPr>
              <a:t>?</a:t>
            </a:r>
          </a:p>
        </p:txBody>
      </p:sp>
    </p:spTree>
    <p:extLst>
      <p:ext uri="{BB962C8B-B14F-4D97-AF65-F5344CB8AC3E}">
        <p14:creationId xmlns:p14="http://schemas.microsoft.com/office/powerpoint/2010/main" val="4133633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B83B02-4780-420F-B11F-420906D1299E}"/>
              </a:ext>
            </a:extLst>
          </p:cNvPr>
          <p:cNvSpPr>
            <a:spLocks noGrp="1"/>
          </p:cNvSpPr>
          <p:nvPr>
            <p:ph type="title"/>
          </p:nvPr>
        </p:nvSpPr>
        <p:spPr/>
        <p:txBody>
          <a:bodyPr/>
          <a:lstStyle/>
          <a:p>
            <a:r>
              <a:rPr lang="en-GB" dirty="0"/>
              <a:t>1. The basics</a:t>
            </a:r>
          </a:p>
        </p:txBody>
      </p:sp>
      <p:sp>
        <p:nvSpPr>
          <p:cNvPr id="4" name="Footer Placeholder 3">
            <a:extLst>
              <a:ext uri="{FF2B5EF4-FFF2-40B4-BE49-F238E27FC236}">
                <a16:creationId xmlns:a16="http://schemas.microsoft.com/office/drawing/2014/main" id="{1558AD17-AC9B-408C-A8C0-08FB4C77E6DB}"/>
              </a:ext>
            </a:extLst>
          </p:cNvPr>
          <p:cNvSpPr>
            <a:spLocks noGrp="1"/>
          </p:cNvSpPr>
          <p:nvPr>
            <p:ph type="ftr" sz="quarter" idx="10"/>
          </p:nvPr>
        </p:nvSpPr>
        <p:spPr/>
        <p:txBody>
          <a:bodyPr/>
          <a:lstStyle/>
          <a:p>
            <a:r>
              <a:rPr lang="en-GB"/>
              <a:t>One problem to rule them all</a:t>
            </a:r>
            <a:endParaRPr lang="en-GB" dirty="0"/>
          </a:p>
        </p:txBody>
      </p:sp>
      <p:sp>
        <p:nvSpPr>
          <p:cNvPr id="5" name="Slide Number Placeholder 4">
            <a:extLst>
              <a:ext uri="{FF2B5EF4-FFF2-40B4-BE49-F238E27FC236}">
                <a16:creationId xmlns:a16="http://schemas.microsoft.com/office/drawing/2014/main" id="{90A53DDD-8DA8-4001-B098-EFD44D7C6C95}"/>
              </a:ext>
            </a:extLst>
          </p:cNvPr>
          <p:cNvSpPr>
            <a:spLocks noGrp="1"/>
          </p:cNvSpPr>
          <p:nvPr>
            <p:ph type="sldNum" sz="quarter" idx="11"/>
          </p:nvPr>
        </p:nvSpPr>
        <p:spPr/>
        <p:txBody>
          <a:bodyPr/>
          <a:lstStyle/>
          <a:p>
            <a:pPr rtl="0"/>
            <a:fld id="{19B51A1E-902D-48AF-9020-955120F399B6}" type="slidenum">
              <a:rPr lang="en-GB" noProof="0" smtClean="0"/>
              <a:pPr rtl="0"/>
              <a:t>3</a:t>
            </a:fld>
            <a:endParaRPr lang="en-GB" noProof="0"/>
          </a:p>
        </p:txBody>
      </p:sp>
      <p:pic>
        <p:nvPicPr>
          <p:cNvPr id="6" name="Picture 5" descr="A close up of a logo&#10;&#10;Description automatically generated">
            <a:extLst>
              <a:ext uri="{FF2B5EF4-FFF2-40B4-BE49-F238E27FC236}">
                <a16:creationId xmlns:a16="http://schemas.microsoft.com/office/drawing/2014/main" id="{C0569593-41A8-4DE0-9CBB-E987A44A1B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931" y="1660347"/>
            <a:ext cx="4999725" cy="3537305"/>
          </a:xfrm>
          <a:prstGeom prst="rect">
            <a:avLst/>
          </a:prstGeom>
          <a:ln w="12700">
            <a:solidFill>
              <a:schemeClr val="tx2"/>
            </a:solidFill>
          </a:ln>
        </p:spPr>
      </p:pic>
      <p:pic>
        <p:nvPicPr>
          <p:cNvPr id="7" name="Picture 6" descr="A close up of text on a white background&#10;&#10;Description automatically generated">
            <a:extLst>
              <a:ext uri="{FF2B5EF4-FFF2-40B4-BE49-F238E27FC236}">
                <a16:creationId xmlns:a16="http://schemas.microsoft.com/office/drawing/2014/main" id="{55F61D47-A68C-434B-8642-C1DA3E6832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8486" y="1660347"/>
            <a:ext cx="5509583" cy="3526133"/>
          </a:xfrm>
          <a:prstGeom prst="rect">
            <a:avLst/>
          </a:prstGeom>
          <a:ln w="12700">
            <a:solidFill>
              <a:schemeClr val="tx2"/>
            </a:solidFill>
          </a:ln>
        </p:spPr>
      </p:pic>
    </p:spTree>
    <p:extLst>
      <p:ext uri="{BB962C8B-B14F-4D97-AF65-F5344CB8AC3E}">
        <p14:creationId xmlns:p14="http://schemas.microsoft.com/office/powerpoint/2010/main" val="2346015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close-up of a moth&#10;&#10;Description automatically generated with low confidence">
            <a:extLst>
              <a:ext uri="{FF2B5EF4-FFF2-40B4-BE49-F238E27FC236}">
                <a16:creationId xmlns:a16="http://schemas.microsoft.com/office/drawing/2014/main" id="{96BF92D1-E1DF-4CDD-AF8E-A34E9F9666CF}"/>
              </a:ext>
            </a:extLst>
          </p:cNvPr>
          <p:cNvPicPr>
            <a:picLocks noGrp="1" noChangeAspect="1"/>
          </p:cNvPicPr>
          <p:nvPr>
            <p:ph type="pic" sz="quarter" idx="12"/>
          </p:nvPr>
        </p:nvPicPr>
        <p:blipFill rotWithShape="1">
          <a:blip r:embed="rId2"/>
          <a:srcRect l="16568" r="16009"/>
          <a:stretch/>
        </p:blipFill>
        <p:spPr>
          <a:xfrm>
            <a:off x="86714" y="86714"/>
            <a:ext cx="6009285" cy="6684572"/>
          </a:xfrm>
          <a:noFill/>
        </p:spPr>
      </p:pic>
      <p:sp>
        <p:nvSpPr>
          <p:cNvPr id="3" name="Title 2">
            <a:extLst>
              <a:ext uri="{FF2B5EF4-FFF2-40B4-BE49-F238E27FC236}">
                <a16:creationId xmlns:a16="http://schemas.microsoft.com/office/drawing/2014/main" id="{4F6FE24E-B4D3-4930-9933-360FB034001A}"/>
              </a:ext>
            </a:extLst>
          </p:cNvPr>
          <p:cNvSpPr>
            <a:spLocks noGrp="1"/>
          </p:cNvSpPr>
          <p:nvPr>
            <p:ph type="ctrTitle"/>
          </p:nvPr>
        </p:nvSpPr>
        <p:spPr>
          <a:xfrm>
            <a:off x="6095999" y="86714"/>
            <a:ext cx="6009287" cy="1176478"/>
          </a:xfrm>
        </p:spPr>
        <p:txBody>
          <a:bodyPr anchor="b">
            <a:normAutofit/>
          </a:bodyPr>
          <a:lstStyle/>
          <a:p>
            <a:r>
              <a:rPr lang="en-GB" sz="3500" dirty="0">
                <a:solidFill>
                  <a:srgbClr val="00B050"/>
                </a:solidFill>
              </a:rPr>
              <a:t>Why climate change is peculiarly complicated</a:t>
            </a:r>
          </a:p>
        </p:txBody>
      </p:sp>
      <p:sp>
        <p:nvSpPr>
          <p:cNvPr id="12" name="Subtitle 3">
            <a:extLst>
              <a:ext uri="{FF2B5EF4-FFF2-40B4-BE49-F238E27FC236}">
                <a16:creationId xmlns:a16="http://schemas.microsoft.com/office/drawing/2014/main" id="{1C0F588E-5296-4E9B-8245-541CB9C9084E}"/>
              </a:ext>
            </a:extLst>
          </p:cNvPr>
          <p:cNvSpPr>
            <a:spLocks noGrp="1"/>
          </p:cNvSpPr>
          <p:nvPr>
            <p:ph type="subTitle" idx="1"/>
          </p:nvPr>
        </p:nvSpPr>
        <p:spPr>
          <a:xfrm>
            <a:off x="6095999" y="1451728"/>
            <a:ext cx="6009287" cy="4703462"/>
          </a:xfrm>
        </p:spPr>
        <p:txBody>
          <a:bodyPr/>
          <a:lstStyle/>
          <a:p>
            <a:pPr algn="l">
              <a:lnSpc>
                <a:spcPct val="110000"/>
              </a:lnSpc>
              <a:spcBef>
                <a:spcPts val="1500"/>
              </a:spcBef>
              <a:spcAft>
                <a:spcPts val="0"/>
              </a:spcAft>
            </a:pPr>
            <a:r>
              <a:rPr lang="en-GB" sz="1500" b="1" u="sng" dirty="0">
                <a:solidFill>
                  <a:srgbClr val="00B050"/>
                </a:solidFill>
              </a:rPr>
              <a:t>SCIENTIFIC COMPLICATIONS</a:t>
            </a:r>
          </a:p>
          <a:p>
            <a:pPr marL="171450" indent="-171450" algn="l">
              <a:lnSpc>
                <a:spcPct val="110000"/>
              </a:lnSpc>
              <a:spcBef>
                <a:spcPts val="1500"/>
              </a:spcBef>
              <a:spcAft>
                <a:spcPts val="0"/>
              </a:spcAft>
              <a:buFont typeface="Arial" panose="020B0604020202020204" pitchFamily="34" charset="0"/>
              <a:buChar char="•"/>
            </a:pPr>
            <a:r>
              <a:rPr lang="en-GB" sz="1200" b="0" dirty="0"/>
              <a:t>Climate change (CC) is hard to identify, because both “climate” and “change” are abstract notions;</a:t>
            </a:r>
          </a:p>
          <a:p>
            <a:pPr marL="171450" indent="-171450" algn="l">
              <a:lnSpc>
                <a:spcPct val="110000"/>
              </a:lnSpc>
              <a:spcBef>
                <a:spcPts val="1500"/>
              </a:spcBef>
              <a:spcAft>
                <a:spcPts val="0"/>
              </a:spcAft>
              <a:buFont typeface="Arial" panose="020B0604020202020204" pitchFamily="34" charset="0"/>
              <a:buChar char="•"/>
            </a:pPr>
            <a:r>
              <a:rPr lang="en-GB" sz="1200" b="0" dirty="0"/>
              <a:t>The causes of CC can only be </a:t>
            </a:r>
            <a:r>
              <a:rPr lang="en-GB" sz="1200" b="0" i="1" dirty="0"/>
              <a:t>inductively</a:t>
            </a:r>
            <a:r>
              <a:rPr lang="en-GB" sz="1200" b="0" dirty="0"/>
              <a:t> confirmed, i.e., by simulating environmental changes, controlling for different variables, and seeing if real-world patterns emerge;</a:t>
            </a:r>
          </a:p>
          <a:p>
            <a:pPr marL="171450" indent="-171450" algn="l">
              <a:lnSpc>
                <a:spcPct val="110000"/>
              </a:lnSpc>
              <a:spcBef>
                <a:spcPts val="1500"/>
              </a:spcBef>
              <a:spcAft>
                <a:spcPts val="0"/>
              </a:spcAft>
              <a:buFont typeface="Arial" panose="020B0604020202020204" pitchFamily="34" charset="0"/>
              <a:buChar char="•"/>
            </a:pPr>
            <a:r>
              <a:rPr lang="en-GB" sz="1200" b="0" dirty="0"/>
              <a:t>While identifying CC and attributing its causes is in the purview of modern physics, predicting how the climate will </a:t>
            </a:r>
            <a:r>
              <a:rPr lang="en-GB" sz="1200" b="0" i="1" dirty="0"/>
              <a:t>change in future</a:t>
            </a:r>
            <a:r>
              <a:rPr lang="en-GB" sz="1200" b="0" dirty="0"/>
              <a:t> is, at present, all but impossible.</a:t>
            </a:r>
          </a:p>
          <a:p>
            <a:pPr algn="l">
              <a:lnSpc>
                <a:spcPct val="110000"/>
              </a:lnSpc>
              <a:spcBef>
                <a:spcPts val="1500"/>
              </a:spcBef>
              <a:spcAft>
                <a:spcPts val="0"/>
              </a:spcAft>
            </a:pPr>
            <a:r>
              <a:rPr lang="en-GB" sz="1500" u="sng" dirty="0">
                <a:solidFill>
                  <a:srgbClr val="00B050"/>
                </a:solidFill>
              </a:rPr>
              <a:t>HUMAN COMPLICATIONS</a:t>
            </a:r>
            <a:endParaRPr lang="en-GB" sz="1500" b="1" u="sng" dirty="0">
              <a:solidFill>
                <a:srgbClr val="00B050"/>
              </a:solidFill>
            </a:endParaRPr>
          </a:p>
          <a:p>
            <a:pPr marL="171450" indent="-171450" algn="l">
              <a:lnSpc>
                <a:spcPct val="110000"/>
              </a:lnSpc>
              <a:spcBef>
                <a:spcPts val="1500"/>
              </a:spcBef>
              <a:spcAft>
                <a:spcPts val="0"/>
              </a:spcAft>
              <a:buFont typeface="Arial" panose="020B0604020202020204" pitchFamily="34" charset="0"/>
              <a:buChar char="•"/>
            </a:pPr>
            <a:r>
              <a:rPr lang="en-GB" sz="1200" b="0" dirty="0"/>
              <a:t>Our evolutionary endowments focus our attention on concrete, individual threats, not on abstract, potentially species-ending threats;</a:t>
            </a:r>
          </a:p>
          <a:p>
            <a:pPr marL="171450" indent="-171450" algn="l">
              <a:lnSpc>
                <a:spcPct val="110000"/>
              </a:lnSpc>
              <a:spcBef>
                <a:spcPts val="1500"/>
              </a:spcBef>
              <a:spcAft>
                <a:spcPts val="0"/>
              </a:spcAft>
              <a:buFont typeface="Arial" panose="020B0604020202020204" pitchFamily="34" charset="0"/>
              <a:buChar char="•"/>
            </a:pPr>
            <a:r>
              <a:rPr lang="en-GB" sz="1200" b="0" dirty="0"/>
              <a:t>Our sense of empathy is peculiarly parochial; voters care deeply about co-nationals, but they seem unwilling to sacrifice personal gains for people in other countries;</a:t>
            </a:r>
          </a:p>
          <a:p>
            <a:pPr marL="171450" indent="-171450" algn="l">
              <a:lnSpc>
                <a:spcPct val="110000"/>
              </a:lnSpc>
              <a:spcBef>
                <a:spcPts val="1500"/>
              </a:spcBef>
              <a:spcAft>
                <a:spcPts val="0"/>
              </a:spcAft>
              <a:buFont typeface="Arial" panose="020B0604020202020204" pitchFamily="34" charset="0"/>
              <a:buChar char="•"/>
            </a:pPr>
            <a:r>
              <a:rPr lang="en-GB" sz="1200" b="0" dirty="0"/>
              <a:t>Even our moral faculties seem poorly adapted; climate change will never kill anyone directly, but only by way of statistics, and (by and large) humans simply don’t understand statistics.</a:t>
            </a:r>
          </a:p>
          <a:p>
            <a:pPr algn="l"/>
            <a:endParaRPr lang="en-US" sz="1200" dirty="0"/>
          </a:p>
        </p:txBody>
      </p:sp>
      <p:sp>
        <p:nvSpPr>
          <p:cNvPr id="5" name="Slide Number Placeholder 4">
            <a:extLst>
              <a:ext uri="{FF2B5EF4-FFF2-40B4-BE49-F238E27FC236}">
                <a16:creationId xmlns:a16="http://schemas.microsoft.com/office/drawing/2014/main" id="{E3A727CF-0744-4B5B-8682-469DCA7C9552}"/>
              </a:ext>
            </a:extLst>
          </p:cNvPr>
          <p:cNvSpPr>
            <a:spLocks noGrp="1"/>
          </p:cNvSpPr>
          <p:nvPr>
            <p:ph type="sldNum" sz="quarter" idx="14"/>
          </p:nvPr>
        </p:nvSpPr>
        <p:spPr>
          <a:xfrm>
            <a:off x="11496369" y="6155190"/>
            <a:ext cx="432000" cy="432000"/>
          </a:xfrm>
        </p:spPr>
        <p:txBody>
          <a:bodyPr anchor="ctr">
            <a:normAutofit/>
          </a:bodyPr>
          <a:lstStyle/>
          <a:p>
            <a:pPr rtl="0">
              <a:spcAft>
                <a:spcPts val="600"/>
              </a:spcAft>
            </a:pPr>
            <a:fld id="{19B51A1E-902D-48AF-9020-955120F399B6}" type="slidenum">
              <a:rPr lang="en-GB" noProof="0" smtClean="0"/>
              <a:pPr rtl="0">
                <a:spcAft>
                  <a:spcPts val="600"/>
                </a:spcAft>
              </a:pPr>
              <a:t>4</a:t>
            </a:fld>
            <a:endParaRPr lang="en-GB" noProof="0"/>
          </a:p>
        </p:txBody>
      </p:sp>
      <p:sp>
        <p:nvSpPr>
          <p:cNvPr id="4" name="Footer Placeholder 3">
            <a:extLst>
              <a:ext uri="{FF2B5EF4-FFF2-40B4-BE49-F238E27FC236}">
                <a16:creationId xmlns:a16="http://schemas.microsoft.com/office/drawing/2014/main" id="{C3C5B5A3-4D97-4AB6-909C-681D6BA1B402}"/>
              </a:ext>
            </a:extLst>
          </p:cNvPr>
          <p:cNvSpPr>
            <a:spLocks noGrp="1"/>
          </p:cNvSpPr>
          <p:nvPr>
            <p:ph type="ftr" sz="quarter" idx="4294967295"/>
          </p:nvPr>
        </p:nvSpPr>
        <p:spPr>
          <a:xfrm>
            <a:off x="431999" y="6188628"/>
            <a:ext cx="8784941" cy="365125"/>
          </a:xfrm>
        </p:spPr>
        <p:txBody>
          <a:bodyPr/>
          <a:lstStyle/>
          <a:p>
            <a:pPr>
              <a:spcAft>
                <a:spcPts val="600"/>
              </a:spcAft>
            </a:pPr>
            <a:r>
              <a:rPr lang="en-GB"/>
              <a:t>One problem to rule them all</a:t>
            </a:r>
          </a:p>
        </p:txBody>
      </p:sp>
    </p:spTree>
    <p:extLst>
      <p:ext uri="{BB962C8B-B14F-4D97-AF65-F5344CB8AC3E}">
        <p14:creationId xmlns:p14="http://schemas.microsoft.com/office/powerpoint/2010/main" val="4026468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Arrow Connector 33">
            <a:extLst>
              <a:ext uri="{FF2B5EF4-FFF2-40B4-BE49-F238E27FC236}">
                <a16:creationId xmlns:a16="http://schemas.microsoft.com/office/drawing/2014/main" id="{54ED3689-C7E9-4551-BDBB-694705FDDB2D}"/>
              </a:ext>
            </a:extLst>
          </p:cNvPr>
          <p:cNvCxnSpPr>
            <a:cxnSpLocks/>
          </p:cNvCxnSpPr>
          <p:nvPr/>
        </p:nvCxnSpPr>
        <p:spPr>
          <a:xfrm>
            <a:off x="8950166" y="5133065"/>
            <a:ext cx="0" cy="442785"/>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018D7173-4CAE-4478-958B-1B73840CC11E}"/>
              </a:ext>
            </a:extLst>
          </p:cNvPr>
          <p:cNvCxnSpPr>
            <a:cxnSpLocks/>
          </p:cNvCxnSpPr>
          <p:nvPr/>
        </p:nvCxnSpPr>
        <p:spPr>
          <a:xfrm>
            <a:off x="9211298" y="5130107"/>
            <a:ext cx="0" cy="4427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14A0AF0F-66E7-4C08-B7D6-8FBB970FE391}"/>
              </a:ext>
            </a:extLst>
          </p:cNvPr>
          <p:cNvCxnSpPr>
            <a:cxnSpLocks/>
          </p:cNvCxnSpPr>
          <p:nvPr/>
        </p:nvCxnSpPr>
        <p:spPr>
          <a:xfrm>
            <a:off x="9211298" y="4278166"/>
            <a:ext cx="0" cy="4427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5496ED6-BF99-4ED3-8D63-CCF34C162721}"/>
              </a:ext>
            </a:extLst>
          </p:cNvPr>
          <p:cNvSpPr txBox="1"/>
          <p:nvPr/>
        </p:nvSpPr>
        <p:spPr>
          <a:xfrm>
            <a:off x="6777989" y="4760775"/>
            <a:ext cx="4591047" cy="369332"/>
          </a:xfrm>
          <a:prstGeom prst="rect">
            <a:avLst/>
          </a:prstGeom>
          <a:noFill/>
          <a:ln w="15875">
            <a:solidFill>
              <a:srgbClr val="00B050"/>
            </a:solidFill>
          </a:ln>
        </p:spPr>
        <p:txBody>
          <a:bodyPr wrap="square" rtlCol="0">
            <a:spAutoFit/>
          </a:bodyPr>
          <a:lstStyle/>
          <a:p>
            <a:pPr algn="ctr"/>
            <a:r>
              <a:rPr lang="en-GB" dirty="0"/>
              <a:t>Impacts on natural resource base</a:t>
            </a:r>
          </a:p>
        </p:txBody>
      </p:sp>
      <p:cxnSp>
        <p:nvCxnSpPr>
          <p:cNvPr id="27" name="Straight Arrow Connector 26">
            <a:extLst>
              <a:ext uri="{FF2B5EF4-FFF2-40B4-BE49-F238E27FC236}">
                <a16:creationId xmlns:a16="http://schemas.microsoft.com/office/drawing/2014/main" id="{9EF09A0E-F4C8-431A-9DC8-B990A03ACDE7}"/>
              </a:ext>
            </a:extLst>
          </p:cNvPr>
          <p:cNvCxnSpPr>
            <a:cxnSpLocks/>
          </p:cNvCxnSpPr>
          <p:nvPr/>
        </p:nvCxnSpPr>
        <p:spPr>
          <a:xfrm>
            <a:off x="8947779" y="4278166"/>
            <a:ext cx="0" cy="442785"/>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3B58E70-7924-4B69-A1F5-BFD172426EED}"/>
              </a:ext>
            </a:extLst>
          </p:cNvPr>
          <p:cNvSpPr>
            <a:spLocks noGrp="1"/>
          </p:cNvSpPr>
          <p:nvPr>
            <p:ph type="title"/>
          </p:nvPr>
        </p:nvSpPr>
        <p:spPr>
          <a:xfrm>
            <a:off x="750728" y="784922"/>
            <a:ext cx="4073741" cy="2041044"/>
          </a:xfrm>
          <a:solidFill>
            <a:schemeClr val="tx1">
              <a:lumMod val="65000"/>
              <a:lumOff val="35000"/>
            </a:schemeClr>
          </a:solidFill>
        </p:spPr>
        <p:txBody>
          <a:bodyPr anchor="ctr">
            <a:normAutofit/>
          </a:bodyPr>
          <a:lstStyle/>
          <a:p>
            <a:pPr marL="263525"/>
            <a:r>
              <a:rPr lang="en-GB" sz="3500" dirty="0">
                <a:solidFill>
                  <a:srgbClr val="A2D668"/>
                </a:solidFill>
              </a:rPr>
              <a:t>We have never faced a problem quite like CC before</a:t>
            </a:r>
          </a:p>
        </p:txBody>
      </p:sp>
      <p:sp>
        <p:nvSpPr>
          <p:cNvPr id="4" name="Slide Number Placeholder 3">
            <a:extLst>
              <a:ext uri="{FF2B5EF4-FFF2-40B4-BE49-F238E27FC236}">
                <a16:creationId xmlns:a16="http://schemas.microsoft.com/office/drawing/2014/main" id="{2EC00BC3-682C-44DB-ABCE-AED9D9B37822}"/>
              </a:ext>
            </a:extLst>
          </p:cNvPr>
          <p:cNvSpPr>
            <a:spLocks noGrp="1"/>
          </p:cNvSpPr>
          <p:nvPr>
            <p:ph type="sldNum" sz="quarter" idx="12"/>
          </p:nvPr>
        </p:nvSpPr>
        <p:spPr>
          <a:xfrm>
            <a:off x="10558300" y="6423914"/>
            <a:ext cx="1052510" cy="365125"/>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98EE3D-8CD1-4C3F-BD1C-C98C9596463C}" type="slidenum">
              <a:rPr lang="en-US" smtClean="0"/>
              <a:pPr/>
              <a:t>5</a:t>
            </a:fld>
            <a:endParaRPr lang="en-US" dirty="0"/>
          </a:p>
        </p:txBody>
      </p:sp>
      <p:sp>
        <p:nvSpPr>
          <p:cNvPr id="5" name="TextBox 4">
            <a:extLst>
              <a:ext uri="{FF2B5EF4-FFF2-40B4-BE49-F238E27FC236}">
                <a16:creationId xmlns:a16="http://schemas.microsoft.com/office/drawing/2014/main" id="{9F9C6C47-EA9B-45E6-B8B3-66C82D5D400F}"/>
              </a:ext>
            </a:extLst>
          </p:cNvPr>
          <p:cNvSpPr txBox="1"/>
          <p:nvPr/>
        </p:nvSpPr>
        <p:spPr>
          <a:xfrm>
            <a:off x="6777990" y="1143000"/>
            <a:ext cx="4591050" cy="646331"/>
          </a:xfrm>
          <a:prstGeom prst="rect">
            <a:avLst/>
          </a:prstGeom>
          <a:noFill/>
          <a:ln w="15875">
            <a:solidFill>
              <a:srgbClr val="00B050"/>
            </a:solidFill>
          </a:ln>
        </p:spPr>
        <p:txBody>
          <a:bodyPr wrap="square" rtlCol="0">
            <a:spAutoFit/>
          </a:bodyPr>
          <a:lstStyle/>
          <a:p>
            <a:pPr algn="ctr"/>
            <a:r>
              <a:rPr lang="en-GB" dirty="0"/>
              <a:t>Human population growth and social (capital) development</a:t>
            </a:r>
          </a:p>
        </p:txBody>
      </p:sp>
      <p:sp>
        <p:nvSpPr>
          <p:cNvPr id="18" name="TextBox 17">
            <a:extLst>
              <a:ext uri="{FF2B5EF4-FFF2-40B4-BE49-F238E27FC236}">
                <a16:creationId xmlns:a16="http://schemas.microsoft.com/office/drawing/2014/main" id="{52BB1B49-3400-47E4-8245-281E39A107FA}"/>
              </a:ext>
            </a:extLst>
          </p:cNvPr>
          <p:cNvSpPr txBox="1"/>
          <p:nvPr/>
        </p:nvSpPr>
        <p:spPr>
          <a:xfrm>
            <a:off x="6777993" y="3905964"/>
            <a:ext cx="4591047" cy="369332"/>
          </a:xfrm>
          <a:prstGeom prst="rect">
            <a:avLst/>
          </a:prstGeom>
          <a:noFill/>
          <a:ln w="15875">
            <a:solidFill>
              <a:srgbClr val="00B050"/>
            </a:solidFill>
          </a:ln>
        </p:spPr>
        <p:txBody>
          <a:bodyPr wrap="square" rtlCol="0">
            <a:spAutoFit/>
          </a:bodyPr>
          <a:lstStyle/>
          <a:p>
            <a:pPr algn="ctr"/>
            <a:r>
              <a:rPr lang="en-GB" dirty="0"/>
              <a:t>Climatic changes</a:t>
            </a:r>
          </a:p>
        </p:txBody>
      </p:sp>
      <p:cxnSp>
        <p:nvCxnSpPr>
          <p:cNvPr id="28" name="Straight Arrow Connector 27">
            <a:extLst>
              <a:ext uri="{FF2B5EF4-FFF2-40B4-BE49-F238E27FC236}">
                <a16:creationId xmlns:a16="http://schemas.microsoft.com/office/drawing/2014/main" id="{61FE6EF4-0D77-4D04-881E-66C404FECA6E}"/>
              </a:ext>
            </a:extLst>
          </p:cNvPr>
          <p:cNvCxnSpPr>
            <a:cxnSpLocks/>
          </p:cNvCxnSpPr>
          <p:nvPr/>
        </p:nvCxnSpPr>
        <p:spPr>
          <a:xfrm>
            <a:off x="9070328" y="1792457"/>
            <a:ext cx="0" cy="4427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5AB964A-0EBB-429F-94BF-4D5D6C686D2F}"/>
              </a:ext>
            </a:extLst>
          </p:cNvPr>
          <p:cNvCxnSpPr>
            <a:cxnSpLocks/>
          </p:cNvCxnSpPr>
          <p:nvPr/>
        </p:nvCxnSpPr>
        <p:spPr>
          <a:xfrm>
            <a:off x="9070328" y="2604574"/>
            <a:ext cx="0" cy="4427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9D42178-0F08-4FCD-BB09-C93826C4F14E}"/>
              </a:ext>
            </a:extLst>
          </p:cNvPr>
          <p:cNvCxnSpPr>
            <a:cxnSpLocks/>
          </p:cNvCxnSpPr>
          <p:nvPr/>
        </p:nvCxnSpPr>
        <p:spPr>
          <a:xfrm>
            <a:off x="9070328" y="3437134"/>
            <a:ext cx="0" cy="4427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853A22A-DD72-4FAD-BAAE-3283AADDD7D4}"/>
              </a:ext>
            </a:extLst>
          </p:cNvPr>
          <p:cNvSpPr txBox="1"/>
          <p:nvPr/>
        </p:nvSpPr>
        <p:spPr>
          <a:xfrm>
            <a:off x="6774805" y="2235242"/>
            <a:ext cx="4591050" cy="369332"/>
          </a:xfrm>
          <a:prstGeom prst="rect">
            <a:avLst/>
          </a:prstGeom>
          <a:noFill/>
          <a:ln w="15875">
            <a:solidFill>
              <a:srgbClr val="00B050"/>
            </a:solidFill>
          </a:ln>
        </p:spPr>
        <p:txBody>
          <a:bodyPr wrap="square" rtlCol="0">
            <a:spAutoFit/>
          </a:bodyPr>
          <a:lstStyle/>
          <a:p>
            <a:pPr algn="ctr"/>
            <a:r>
              <a:rPr lang="en-GB" dirty="0"/>
              <a:t>GHG emissions</a:t>
            </a:r>
          </a:p>
        </p:txBody>
      </p:sp>
      <p:sp>
        <p:nvSpPr>
          <p:cNvPr id="32" name="TextBox 31">
            <a:extLst>
              <a:ext uri="{FF2B5EF4-FFF2-40B4-BE49-F238E27FC236}">
                <a16:creationId xmlns:a16="http://schemas.microsoft.com/office/drawing/2014/main" id="{FFA46796-7D1C-4410-80BD-9CF7D984CFAE}"/>
              </a:ext>
            </a:extLst>
          </p:cNvPr>
          <p:cNvSpPr txBox="1"/>
          <p:nvPr/>
        </p:nvSpPr>
        <p:spPr>
          <a:xfrm>
            <a:off x="6774805" y="3067802"/>
            <a:ext cx="4591050" cy="369332"/>
          </a:xfrm>
          <a:prstGeom prst="rect">
            <a:avLst/>
          </a:prstGeom>
          <a:noFill/>
          <a:ln w="15875">
            <a:solidFill>
              <a:srgbClr val="00B050"/>
            </a:solidFill>
          </a:ln>
        </p:spPr>
        <p:txBody>
          <a:bodyPr wrap="square" rtlCol="0">
            <a:spAutoFit/>
          </a:bodyPr>
          <a:lstStyle/>
          <a:p>
            <a:pPr algn="ctr"/>
            <a:r>
              <a:rPr lang="en-GB" dirty="0"/>
              <a:t>Atmospheric and oceanic build-up</a:t>
            </a:r>
          </a:p>
        </p:txBody>
      </p:sp>
      <p:sp>
        <p:nvSpPr>
          <p:cNvPr id="33" name="TextBox 32">
            <a:extLst>
              <a:ext uri="{FF2B5EF4-FFF2-40B4-BE49-F238E27FC236}">
                <a16:creationId xmlns:a16="http://schemas.microsoft.com/office/drawing/2014/main" id="{687D25CF-BED9-462A-8966-18E1F47AC270}"/>
              </a:ext>
            </a:extLst>
          </p:cNvPr>
          <p:cNvSpPr txBox="1"/>
          <p:nvPr/>
        </p:nvSpPr>
        <p:spPr>
          <a:xfrm>
            <a:off x="6774808" y="5627220"/>
            <a:ext cx="4591047" cy="369332"/>
          </a:xfrm>
          <a:prstGeom prst="rect">
            <a:avLst/>
          </a:prstGeom>
          <a:noFill/>
          <a:ln w="15875">
            <a:solidFill>
              <a:srgbClr val="00B050"/>
            </a:solidFill>
          </a:ln>
        </p:spPr>
        <p:txBody>
          <a:bodyPr wrap="square" rtlCol="0">
            <a:spAutoFit/>
          </a:bodyPr>
          <a:lstStyle/>
          <a:p>
            <a:pPr algn="ctr"/>
            <a:r>
              <a:rPr lang="en-GB" dirty="0"/>
              <a:t>Impacts on human </a:t>
            </a:r>
            <a:r>
              <a:rPr lang="en-GB" dirty="0" err="1"/>
              <a:t>pop</a:t>
            </a:r>
            <a:r>
              <a:rPr lang="en-GB" baseline="30000" dirty="0" err="1"/>
              <a:t>n</a:t>
            </a:r>
            <a:r>
              <a:rPr lang="en-GB" dirty="0" err="1"/>
              <a:t>s</a:t>
            </a:r>
            <a:r>
              <a:rPr lang="en-GB" dirty="0"/>
              <a:t> and society</a:t>
            </a:r>
          </a:p>
        </p:txBody>
      </p:sp>
      <p:sp>
        <p:nvSpPr>
          <p:cNvPr id="41" name="Arc 40">
            <a:extLst>
              <a:ext uri="{FF2B5EF4-FFF2-40B4-BE49-F238E27FC236}">
                <a16:creationId xmlns:a16="http://schemas.microsoft.com/office/drawing/2014/main" id="{E541FB69-A3C4-4085-BEAE-DF0068EA7C47}"/>
              </a:ext>
            </a:extLst>
          </p:cNvPr>
          <p:cNvSpPr/>
          <p:nvPr/>
        </p:nvSpPr>
        <p:spPr>
          <a:xfrm flipH="1">
            <a:off x="5371716" y="1421130"/>
            <a:ext cx="2423281" cy="4390756"/>
          </a:xfrm>
          <a:prstGeom prst="arc">
            <a:avLst>
              <a:gd name="adj1" fmla="val 16200000"/>
              <a:gd name="adj2" fmla="val 5426742"/>
            </a:avLst>
          </a:prstGeom>
          <a:ln w="158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43" name="Straight Arrow Connector 42">
            <a:extLst>
              <a:ext uri="{FF2B5EF4-FFF2-40B4-BE49-F238E27FC236}">
                <a16:creationId xmlns:a16="http://schemas.microsoft.com/office/drawing/2014/main" id="{ED85D05D-FBFA-42E3-8CD0-1BF1FC16FA0F}"/>
              </a:ext>
            </a:extLst>
          </p:cNvPr>
          <p:cNvCxnSpPr>
            <a:cxnSpLocks/>
            <a:stCxn id="41" idx="0"/>
          </p:cNvCxnSpPr>
          <p:nvPr/>
        </p:nvCxnSpPr>
        <p:spPr>
          <a:xfrm>
            <a:off x="6583357" y="1421130"/>
            <a:ext cx="68653" cy="0"/>
          </a:xfrm>
          <a:prstGeom prst="straightConnector1">
            <a:avLst/>
          </a:prstGeom>
          <a:ln w="158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6" name="Arc 45">
            <a:extLst>
              <a:ext uri="{FF2B5EF4-FFF2-40B4-BE49-F238E27FC236}">
                <a16:creationId xmlns:a16="http://schemas.microsoft.com/office/drawing/2014/main" id="{7CBA7224-DDB3-46D0-9953-57F31043DB86}"/>
              </a:ext>
            </a:extLst>
          </p:cNvPr>
          <p:cNvSpPr/>
          <p:nvPr/>
        </p:nvSpPr>
        <p:spPr>
          <a:xfrm flipH="1">
            <a:off x="5949344" y="3141255"/>
            <a:ext cx="1393546" cy="1807015"/>
          </a:xfrm>
          <a:prstGeom prst="arc">
            <a:avLst>
              <a:gd name="adj1" fmla="val 16063398"/>
              <a:gd name="adj2" fmla="val 5426742"/>
            </a:avLst>
          </a:prstGeom>
          <a:ln w="158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7" name="Arc 46">
            <a:extLst>
              <a:ext uri="{FF2B5EF4-FFF2-40B4-BE49-F238E27FC236}">
                <a16:creationId xmlns:a16="http://schemas.microsoft.com/office/drawing/2014/main" id="{458C4805-70A4-4F20-BD45-C243CD2274E2}"/>
              </a:ext>
            </a:extLst>
          </p:cNvPr>
          <p:cNvSpPr/>
          <p:nvPr/>
        </p:nvSpPr>
        <p:spPr>
          <a:xfrm flipH="1">
            <a:off x="6194552" y="3283525"/>
            <a:ext cx="931168" cy="832560"/>
          </a:xfrm>
          <a:prstGeom prst="arc">
            <a:avLst>
              <a:gd name="adj1" fmla="val 16199999"/>
              <a:gd name="adj2" fmla="val 5426742"/>
            </a:avLst>
          </a:prstGeom>
          <a:ln w="158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48" name="Straight Arrow Connector 47">
            <a:extLst>
              <a:ext uri="{FF2B5EF4-FFF2-40B4-BE49-F238E27FC236}">
                <a16:creationId xmlns:a16="http://schemas.microsoft.com/office/drawing/2014/main" id="{33D7ABE7-A687-4D08-AC0E-67E8AB9BFEB7}"/>
              </a:ext>
            </a:extLst>
          </p:cNvPr>
          <p:cNvCxnSpPr>
            <a:cxnSpLocks/>
          </p:cNvCxnSpPr>
          <p:nvPr/>
        </p:nvCxnSpPr>
        <p:spPr>
          <a:xfrm>
            <a:off x="6646117" y="3141255"/>
            <a:ext cx="89720" cy="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98816D97-A399-497F-9CF4-988B7A8C2D75}"/>
              </a:ext>
            </a:extLst>
          </p:cNvPr>
          <p:cNvCxnSpPr>
            <a:cxnSpLocks/>
          </p:cNvCxnSpPr>
          <p:nvPr/>
        </p:nvCxnSpPr>
        <p:spPr>
          <a:xfrm>
            <a:off x="6646117" y="3283525"/>
            <a:ext cx="89720" cy="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7" name="Arc 56">
            <a:extLst>
              <a:ext uri="{FF2B5EF4-FFF2-40B4-BE49-F238E27FC236}">
                <a16:creationId xmlns:a16="http://schemas.microsoft.com/office/drawing/2014/main" id="{1792AB99-3CC9-4F87-AD83-D5D7D2CB4CFD}"/>
              </a:ext>
            </a:extLst>
          </p:cNvPr>
          <p:cNvSpPr/>
          <p:nvPr/>
        </p:nvSpPr>
        <p:spPr>
          <a:xfrm>
            <a:off x="11155447" y="4110612"/>
            <a:ext cx="646411" cy="1701273"/>
          </a:xfrm>
          <a:prstGeom prst="arc">
            <a:avLst>
              <a:gd name="adj1" fmla="val 16199999"/>
              <a:gd name="adj2" fmla="val 5426742"/>
            </a:avLst>
          </a:prstGeom>
          <a:ln w="158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58" name="Straight Arrow Connector 57">
            <a:extLst>
              <a:ext uri="{FF2B5EF4-FFF2-40B4-BE49-F238E27FC236}">
                <a16:creationId xmlns:a16="http://schemas.microsoft.com/office/drawing/2014/main" id="{79FFA323-64CF-4BCB-A3DC-1F00A7993A02}"/>
              </a:ext>
            </a:extLst>
          </p:cNvPr>
          <p:cNvCxnSpPr>
            <a:cxnSpLocks/>
            <a:stCxn id="57" idx="2"/>
          </p:cNvCxnSpPr>
          <p:nvPr/>
        </p:nvCxnSpPr>
        <p:spPr>
          <a:xfrm flipH="1">
            <a:off x="11397955" y="5811707"/>
            <a:ext cx="74082" cy="178"/>
          </a:xfrm>
          <a:prstGeom prst="straightConnector1">
            <a:avLst/>
          </a:prstGeom>
          <a:ln w="158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A9BA8D41-9D78-45F4-9A7D-E07C14661DA5}"/>
              </a:ext>
            </a:extLst>
          </p:cNvPr>
          <p:cNvSpPr txBox="1"/>
          <p:nvPr/>
        </p:nvSpPr>
        <p:spPr>
          <a:xfrm>
            <a:off x="822960" y="3425704"/>
            <a:ext cx="3844605" cy="1477328"/>
          </a:xfrm>
          <a:prstGeom prst="rect">
            <a:avLst/>
          </a:prstGeom>
          <a:noFill/>
        </p:spPr>
        <p:txBody>
          <a:bodyPr wrap="square" rtlCol="0">
            <a:spAutoFit/>
          </a:bodyPr>
          <a:lstStyle/>
          <a:p>
            <a:r>
              <a:rPr lang="en-GB" dirty="0"/>
              <a:t>Key:</a:t>
            </a:r>
          </a:p>
          <a:p>
            <a:endParaRPr lang="en-GB" dirty="0"/>
          </a:p>
          <a:p>
            <a:r>
              <a:rPr lang="en-GB" dirty="0">
                <a:solidFill>
                  <a:srgbClr val="FF0000"/>
                </a:solidFill>
              </a:rPr>
              <a:t>Red arrows indicate biophysical causes</a:t>
            </a:r>
          </a:p>
          <a:p>
            <a:endParaRPr lang="en-GB" dirty="0"/>
          </a:p>
          <a:p>
            <a:r>
              <a:rPr lang="en-GB" dirty="0">
                <a:solidFill>
                  <a:srgbClr val="0070C0"/>
                </a:solidFill>
              </a:rPr>
              <a:t>Blue arrows indicate social causes</a:t>
            </a:r>
          </a:p>
        </p:txBody>
      </p:sp>
      <p:sp>
        <p:nvSpPr>
          <p:cNvPr id="3" name="Footer Placeholder 2">
            <a:extLst>
              <a:ext uri="{FF2B5EF4-FFF2-40B4-BE49-F238E27FC236}">
                <a16:creationId xmlns:a16="http://schemas.microsoft.com/office/drawing/2014/main" id="{92696A1E-F53B-4140-AAB1-924C57F04CA4}"/>
              </a:ext>
            </a:extLst>
          </p:cNvPr>
          <p:cNvSpPr>
            <a:spLocks noGrp="1"/>
          </p:cNvSpPr>
          <p:nvPr>
            <p:ph type="ftr" sz="quarter" idx="10"/>
          </p:nvPr>
        </p:nvSpPr>
        <p:spPr/>
        <p:txBody>
          <a:bodyPr/>
          <a:lstStyle/>
          <a:p>
            <a:r>
              <a:rPr lang="en-GB" dirty="0"/>
              <a:t>One problem to rule them all</a:t>
            </a:r>
          </a:p>
        </p:txBody>
      </p:sp>
    </p:spTree>
    <p:extLst>
      <p:ext uri="{BB962C8B-B14F-4D97-AF65-F5344CB8AC3E}">
        <p14:creationId xmlns:p14="http://schemas.microsoft.com/office/powerpoint/2010/main" val="4005822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F64518-3A2F-4349-9D7C-5308B7CB599F}"/>
              </a:ext>
            </a:extLst>
          </p:cNvPr>
          <p:cNvSpPr>
            <a:spLocks noGrp="1"/>
          </p:cNvSpPr>
          <p:nvPr>
            <p:ph type="title"/>
          </p:nvPr>
        </p:nvSpPr>
        <p:spPr/>
        <p:txBody>
          <a:bodyPr/>
          <a:lstStyle/>
          <a:p>
            <a:r>
              <a:rPr lang="en-GB" dirty="0"/>
              <a:t>2. CC and limits—or, a summary of major themes</a:t>
            </a:r>
          </a:p>
        </p:txBody>
      </p:sp>
      <p:sp>
        <p:nvSpPr>
          <p:cNvPr id="4" name="Footer Placeholder 3">
            <a:extLst>
              <a:ext uri="{FF2B5EF4-FFF2-40B4-BE49-F238E27FC236}">
                <a16:creationId xmlns:a16="http://schemas.microsoft.com/office/drawing/2014/main" id="{D5094189-4E3E-4B1B-BB00-D31CDC7D46AD}"/>
              </a:ext>
            </a:extLst>
          </p:cNvPr>
          <p:cNvSpPr>
            <a:spLocks noGrp="1"/>
          </p:cNvSpPr>
          <p:nvPr>
            <p:ph type="ftr" sz="quarter" idx="10"/>
          </p:nvPr>
        </p:nvSpPr>
        <p:spPr/>
        <p:txBody>
          <a:bodyPr/>
          <a:lstStyle/>
          <a:p>
            <a:r>
              <a:rPr lang="en-GB"/>
              <a:t>One problem to rule them all</a:t>
            </a:r>
            <a:endParaRPr lang="en-GB" dirty="0"/>
          </a:p>
        </p:txBody>
      </p:sp>
      <p:sp>
        <p:nvSpPr>
          <p:cNvPr id="5" name="Slide Number Placeholder 4">
            <a:extLst>
              <a:ext uri="{FF2B5EF4-FFF2-40B4-BE49-F238E27FC236}">
                <a16:creationId xmlns:a16="http://schemas.microsoft.com/office/drawing/2014/main" id="{38E354A0-701B-4DD4-BD01-1795C13EAA7B}"/>
              </a:ext>
            </a:extLst>
          </p:cNvPr>
          <p:cNvSpPr>
            <a:spLocks noGrp="1"/>
          </p:cNvSpPr>
          <p:nvPr>
            <p:ph type="sldNum" sz="quarter" idx="11"/>
          </p:nvPr>
        </p:nvSpPr>
        <p:spPr/>
        <p:txBody>
          <a:bodyPr/>
          <a:lstStyle/>
          <a:p>
            <a:pPr rtl="0"/>
            <a:fld id="{19B51A1E-902D-48AF-9020-955120F399B6}" type="slidenum">
              <a:rPr lang="en-GB" noProof="0" smtClean="0"/>
              <a:pPr rtl="0"/>
              <a:t>6</a:t>
            </a:fld>
            <a:endParaRPr lang="en-GB" noProof="0"/>
          </a:p>
        </p:txBody>
      </p:sp>
      <p:sp>
        <p:nvSpPr>
          <p:cNvPr id="6" name="Content Placeholder 4">
            <a:extLst>
              <a:ext uri="{FF2B5EF4-FFF2-40B4-BE49-F238E27FC236}">
                <a16:creationId xmlns:a16="http://schemas.microsoft.com/office/drawing/2014/main" id="{7E3A3FE6-E004-4521-B516-0FB4282D702D}"/>
              </a:ext>
            </a:extLst>
          </p:cNvPr>
          <p:cNvSpPr txBox="1">
            <a:spLocks/>
          </p:cNvSpPr>
          <p:nvPr/>
        </p:nvSpPr>
        <p:spPr>
          <a:xfrm>
            <a:off x="534813" y="2951629"/>
            <a:ext cx="11122374" cy="954741"/>
          </a:xfrm>
          <a:prstGeom prst="leftRightArrow">
            <a:avLst/>
          </a:prstGeom>
          <a:solidFill>
            <a:srgbClr val="00B050"/>
          </a:solidFill>
          <a:ln w="19050" cap="rnd"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rtlCol="0" anchor="ctr">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lt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lt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lt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lt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lt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lt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lt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lt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lt1"/>
                </a:solidFill>
                <a:effectLst/>
                <a:latin typeface="+mn-lt"/>
                <a:ea typeface="+mn-ea"/>
                <a:cs typeface="+mn-cs"/>
              </a:defRPr>
            </a:lvl9pPr>
          </a:lstStyle>
          <a:p>
            <a:pPr marL="0" indent="0" algn="ctr">
              <a:buFont typeface="Arial"/>
              <a:buNone/>
            </a:pPr>
            <a:r>
              <a:rPr lang="en-GB" b="1" dirty="0"/>
              <a:t>Ethics, limits, change</a:t>
            </a:r>
          </a:p>
        </p:txBody>
      </p:sp>
      <p:cxnSp>
        <p:nvCxnSpPr>
          <p:cNvPr id="7" name="Straight Arrow Connector 6">
            <a:extLst>
              <a:ext uri="{FF2B5EF4-FFF2-40B4-BE49-F238E27FC236}">
                <a16:creationId xmlns:a16="http://schemas.microsoft.com/office/drawing/2014/main" id="{21E3CDF5-573E-43B0-9681-8BE0B1DFF284}"/>
              </a:ext>
            </a:extLst>
          </p:cNvPr>
          <p:cNvCxnSpPr>
            <a:cxnSpLocks/>
          </p:cNvCxnSpPr>
          <p:nvPr/>
        </p:nvCxnSpPr>
        <p:spPr>
          <a:xfrm flipV="1">
            <a:off x="1453346" y="2308550"/>
            <a:ext cx="0" cy="885029"/>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350C5EC5-83B0-4CD4-90CD-DEFF26561FE4}"/>
              </a:ext>
            </a:extLst>
          </p:cNvPr>
          <p:cNvCxnSpPr>
            <a:cxnSpLocks/>
          </p:cNvCxnSpPr>
          <p:nvPr/>
        </p:nvCxnSpPr>
        <p:spPr>
          <a:xfrm flipV="1">
            <a:off x="10588261" y="2308549"/>
            <a:ext cx="0" cy="885030"/>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126D7F6-E36C-4C73-934A-559A8E5963AD}"/>
              </a:ext>
            </a:extLst>
          </p:cNvPr>
          <p:cNvSpPr txBox="1"/>
          <p:nvPr/>
        </p:nvSpPr>
        <p:spPr>
          <a:xfrm>
            <a:off x="721314" y="1708902"/>
            <a:ext cx="1509220" cy="561343"/>
          </a:xfrm>
          <a:prstGeom prst="rect">
            <a:avLst/>
          </a:prstGeom>
          <a:noFill/>
        </p:spPr>
        <p:txBody>
          <a:bodyPr wrap="square" rtlCol="0" anchor="ctr">
            <a:noAutofit/>
          </a:bodyPr>
          <a:lstStyle/>
          <a:p>
            <a:pPr algn="ctr"/>
            <a:r>
              <a:rPr lang="en-GB" sz="1300" b="1" dirty="0"/>
              <a:t>Malthusian limits</a:t>
            </a:r>
          </a:p>
        </p:txBody>
      </p:sp>
      <p:sp>
        <p:nvSpPr>
          <p:cNvPr id="10" name="TextBox 9">
            <a:extLst>
              <a:ext uri="{FF2B5EF4-FFF2-40B4-BE49-F238E27FC236}">
                <a16:creationId xmlns:a16="http://schemas.microsoft.com/office/drawing/2014/main" id="{CED14A36-596A-4DE6-B8FF-BAB3C5EA78BE}"/>
              </a:ext>
            </a:extLst>
          </p:cNvPr>
          <p:cNvSpPr txBox="1"/>
          <p:nvPr/>
        </p:nvSpPr>
        <p:spPr>
          <a:xfrm>
            <a:off x="9833651" y="1729096"/>
            <a:ext cx="1509220" cy="515635"/>
          </a:xfrm>
          <a:prstGeom prst="rect">
            <a:avLst/>
          </a:prstGeom>
          <a:noFill/>
        </p:spPr>
        <p:txBody>
          <a:bodyPr wrap="square" rtlCol="0" anchor="ctr">
            <a:noAutofit/>
          </a:bodyPr>
          <a:lstStyle/>
          <a:p>
            <a:pPr algn="ctr"/>
            <a:r>
              <a:rPr lang="en-GB" sz="1300" b="1" dirty="0"/>
              <a:t>Promethean opportunities</a:t>
            </a:r>
          </a:p>
        </p:txBody>
      </p:sp>
      <p:sp>
        <p:nvSpPr>
          <p:cNvPr id="11" name="Arrow: Left 10">
            <a:extLst>
              <a:ext uri="{FF2B5EF4-FFF2-40B4-BE49-F238E27FC236}">
                <a16:creationId xmlns:a16="http://schemas.microsoft.com/office/drawing/2014/main" id="{5EE65260-DDDB-4A1F-99AD-627A0E999DFF}"/>
              </a:ext>
            </a:extLst>
          </p:cNvPr>
          <p:cNvSpPr/>
          <p:nvPr/>
        </p:nvSpPr>
        <p:spPr>
          <a:xfrm>
            <a:off x="2573411" y="2593144"/>
            <a:ext cx="1893344" cy="216989"/>
          </a:xfrm>
          <a:prstGeom prst="lef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70C0"/>
              </a:solidFill>
            </a:endParaRPr>
          </a:p>
        </p:txBody>
      </p:sp>
      <p:sp>
        <p:nvSpPr>
          <p:cNvPr id="12" name="TextBox 11">
            <a:extLst>
              <a:ext uri="{FF2B5EF4-FFF2-40B4-BE49-F238E27FC236}">
                <a16:creationId xmlns:a16="http://schemas.microsoft.com/office/drawing/2014/main" id="{09C136AA-1BC0-4D0D-8277-2184C60C1B47}"/>
              </a:ext>
            </a:extLst>
          </p:cNvPr>
          <p:cNvSpPr txBox="1"/>
          <p:nvPr/>
        </p:nvSpPr>
        <p:spPr>
          <a:xfrm>
            <a:off x="2565332" y="2013452"/>
            <a:ext cx="1984770" cy="584775"/>
          </a:xfrm>
          <a:prstGeom prst="rect">
            <a:avLst/>
          </a:prstGeom>
          <a:noFill/>
        </p:spPr>
        <p:txBody>
          <a:bodyPr wrap="square" rtlCol="0">
            <a:spAutoFit/>
          </a:bodyPr>
          <a:lstStyle/>
          <a:p>
            <a:pPr algn="ctr"/>
            <a:r>
              <a:rPr lang="en-GB" sz="1600" dirty="0"/>
              <a:t>Growth is the problem</a:t>
            </a:r>
          </a:p>
        </p:txBody>
      </p:sp>
      <p:sp>
        <p:nvSpPr>
          <p:cNvPr id="13" name="Arrow: Right 12">
            <a:extLst>
              <a:ext uri="{FF2B5EF4-FFF2-40B4-BE49-F238E27FC236}">
                <a16:creationId xmlns:a16="http://schemas.microsoft.com/office/drawing/2014/main" id="{96927DCF-FAF9-42EE-8C59-80CFDB6CA5B2}"/>
              </a:ext>
            </a:extLst>
          </p:cNvPr>
          <p:cNvSpPr/>
          <p:nvPr/>
        </p:nvSpPr>
        <p:spPr>
          <a:xfrm>
            <a:off x="7574853" y="2589388"/>
            <a:ext cx="1893335" cy="220745"/>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70C0"/>
              </a:solidFill>
            </a:endParaRPr>
          </a:p>
        </p:txBody>
      </p:sp>
      <p:sp>
        <p:nvSpPr>
          <p:cNvPr id="14" name="TextBox 13">
            <a:extLst>
              <a:ext uri="{FF2B5EF4-FFF2-40B4-BE49-F238E27FC236}">
                <a16:creationId xmlns:a16="http://schemas.microsoft.com/office/drawing/2014/main" id="{40FD193C-0A7B-4D44-BFDF-5337F2049E79}"/>
              </a:ext>
            </a:extLst>
          </p:cNvPr>
          <p:cNvSpPr txBox="1"/>
          <p:nvPr/>
        </p:nvSpPr>
        <p:spPr>
          <a:xfrm>
            <a:off x="7544187" y="2013453"/>
            <a:ext cx="1954666" cy="584775"/>
          </a:xfrm>
          <a:prstGeom prst="rect">
            <a:avLst/>
          </a:prstGeom>
          <a:noFill/>
        </p:spPr>
        <p:txBody>
          <a:bodyPr wrap="square" rtlCol="0">
            <a:spAutoFit/>
          </a:bodyPr>
          <a:lstStyle/>
          <a:p>
            <a:pPr algn="ctr"/>
            <a:r>
              <a:rPr lang="en-GB" sz="1600" dirty="0"/>
              <a:t>Growth is the solution</a:t>
            </a:r>
          </a:p>
        </p:txBody>
      </p:sp>
      <p:sp>
        <p:nvSpPr>
          <p:cNvPr id="15" name="TextBox 14">
            <a:extLst>
              <a:ext uri="{FF2B5EF4-FFF2-40B4-BE49-F238E27FC236}">
                <a16:creationId xmlns:a16="http://schemas.microsoft.com/office/drawing/2014/main" id="{D09ECA21-9F05-423B-A88E-38286BB6FCE8}"/>
              </a:ext>
            </a:extLst>
          </p:cNvPr>
          <p:cNvSpPr txBox="1"/>
          <p:nvPr/>
        </p:nvSpPr>
        <p:spPr>
          <a:xfrm>
            <a:off x="1172821" y="3928826"/>
            <a:ext cx="3867150" cy="692497"/>
          </a:xfrm>
          <a:prstGeom prst="rect">
            <a:avLst/>
          </a:prstGeom>
          <a:noFill/>
        </p:spPr>
        <p:txBody>
          <a:bodyPr wrap="square" rtlCol="0">
            <a:spAutoFit/>
          </a:bodyPr>
          <a:lstStyle/>
          <a:p>
            <a:r>
              <a:rPr lang="en-GB" sz="1300" dirty="0"/>
              <a:t>Uncertainty ensures that the future value of present investments cannot be assured; hence the discount rate should be low</a:t>
            </a:r>
          </a:p>
        </p:txBody>
      </p:sp>
      <p:sp>
        <p:nvSpPr>
          <p:cNvPr id="16" name="TextBox 15">
            <a:extLst>
              <a:ext uri="{FF2B5EF4-FFF2-40B4-BE49-F238E27FC236}">
                <a16:creationId xmlns:a16="http://schemas.microsoft.com/office/drawing/2014/main" id="{1BC3092C-68FE-41FC-A1FC-D8E795134E26}"/>
              </a:ext>
            </a:extLst>
          </p:cNvPr>
          <p:cNvSpPr txBox="1"/>
          <p:nvPr/>
        </p:nvSpPr>
        <p:spPr>
          <a:xfrm>
            <a:off x="876300" y="3186736"/>
            <a:ext cx="2343150" cy="492443"/>
          </a:xfrm>
          <a:prstGeom prst="rect">
            <a:avLst/>
          </a:prstGeom>
          <a:noFill/>
        </p:spPr>
        <p:txBody>
          <a:bodyPr wrap="square" rtlCol="0" anchor="ctr">
            <a:spAutoFit/>
          </a:bodyPr>
          <a:lstStyle/>
          <a:p>
            <a:r>
              <a:rPr lang="en-GB" sz="1300" b="1" dirty="0">
                <a:solidFill>
                  <a:srgbClr val="FFFF00"/>
                </a:solidFill>
              </a:rPr>
              <a:t>Human interests largely exceed environmental values</a:t>
            </a:r>
          </a:p>
        </p:txBody>
      </p:sp>
      <p:sp>
        <p:nvSpPr>
          <p:cNvPr id="17" name="TextBox 16">
            <a:extLst>
              <a:ext uri="{FF2B5EF4-FFF2-40B4-BE49-F238E27FC236}">
                <a16:creationId xmlns:a16="http://schemas.microsoft.com/office/drawing/2014/main" id="{954FEBFF-8B95-4D05-B009-D75A550438E9}"/>
              </a:ext>
            </a:extLst>
          </p:cNvPr>
          <p:cNvSpPr txBox="1"/>
          <p:nvPr/>
        </p:nvSpPr>
        <p:spPr>
          <a:xfrm>
            <a:off x="8972551" y="3186736"/>
            <a:ext cx="2343149" cy="492443"/>
          </a:xfrm>
          <a:prstGeom prst="rect">
            <a:avLst/>
          </a:prstGeom>
          <a:noFill/>
        </p:spPr>
        <p:txBody>
          <a:bodyPr wrap="square" rtlCol="0" anchor="ctr">
            <a:spAutoFit/>
          </a:bodyPr>
          <a:lstStyle/>
          <a:p>
            <a:pPr algn="r"/>
            <a:r>
              <a:rPr lang="en-GB" sz="1300" b="1" dirty="0">
                <a:solidFill>
                  <a:srgbClr val="FFFF00"/>
                </a:solidFill>
              </a:rPr>
              <a:t>Human interests largely coincide with environmental values</a:t>
            </a:r>
          </a:p>
        </p:txBody>
      </p:sp>
      <p:sp>
        <p:nvSpPr>
          <p:cNvPr id="18" name="TextBox 17">
            <a:extLst>
              <a:ext uri="{FF2B5EF4-FFF2-40B4-BE49-F238E27FC236}">
                <a16:creationId xmlns:a16="http://schemas.microsoft.com/office/drawing/2014/main" id="{8C50EE72-1A9C-4F60-B7DA-0E7F270402BA}"/>
              </a:ext>
            </a:extLst>
          </p:cNvPr>
          <p:cNvSpPr txBox="1"/>
          <p:nvPr/>
        </p:nvSpPr>
        <p:spPr>
          <a:xfrm>
            <a:off x="698735" y="5374904"/>
            <a:ext cx="10616965" cy="369332"/>
          </a:xfrm>
          <a:prstGeom prst="rect">
            <a:avLst/>
          </a:prstGeom>
          <a:noFill/>
        </p:spPr>
        <p:txBody>
          <a:bodyPr wrap="square" rtlCol="0">
            <a:noAutofit/>
          </a:bodyPr>
          <a:lstStyle/>
          <a:p>
            <a:pPr algn="ctr"/>
            <a:r>
              <a:rPr lang="en-GB" b="1" u="sng" dirty="0"/>
              <a:t>Climate change poses the same basic question as the “limits” debate</a:t>
            </a:r>
          </a:p>
        </p:txBody>
      </p:sp>
      <p:sp>
        <p:nvSpPr>
          <p:cNvPr id="19" name="TextBox 18">
            <a:extLst>
              <a:ext uri="{FF2B5EF4-FFF2-40B4-BE49-F238E27FC236}">
                <a16:creationId xmlns:a16="http://schemas.microsoft.com/office/drawing/2014/main" id="{92CE6ADE-CFCA-4F84-BBF5-6805D48DDA9A}"/>
              </a:ext>
            </a:extLst>
          </p:cNvPr>
          <p:cNvSpPr txBox="1"/>
          <p:nvPr/>
        </p:nvSpPr>
        <p:spPr>
          <a:xfrm>
            <a:off x="7059273" y="3920675"/>
            <a:ext cx="3867148" cy="692497"/>
          </a:xfrm>
          <a:prstGeom prst="rect">
            <a:avLst/>
          </a:prstGeom>
          <a:noFill/>
        </p:spPr>
        <p:txBody>
          <a:bodyPr wrap="square" rtlCol="0">
            <a:spAutoFit/>
          </a:bodyPr>
          <a:lstStyle/>
          <a:p>
            <a:r>
              <a:rPr lang="en-GB" sz="1300" dirty="0"/>
              <a:t>Confidence in the market ensures that present investments will have a high value in future; hence the discount rate should be high</a:t>
            </a:r>
          </a:p>
        </p:txBody>
      </p:sp>
    </p:spTree>
    <p:extLst>
      <p:ext uri="{BB962C8B-B14F-4D97-AF65-F5344CB8AC3E}">
        <p14:creationId xmlns:p14="http://schemas.microsoft.com/office/powerpoint/2010/main" val="2453603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6148C7-1228-4C32-8EDC-ED87C28B3414}"/>
              </a:ext>
            </a:extLst>
          </p:cNvPr>
          <p:cNvSpPr>
            <a:spLocks noGrp="1"/>
          </p:cNvSpPr>
          <p:nvPr>
            <p:ph type="title"/>
          </p:nvPr>
        </p:nvSpPr>
        <p:spPr>
          <a:xfrm>
            <a:off x="432000" y="432000"/>
            <a:ext cx="11340000" cy="432000"/>
          </a:xfrm>
        </p:spPr>
        <p:txBody>
          <a:bodyPr anchor="ctr">
            <a:normAutofit/>
          </a:bodyPr>
          <a:lstStyle/>
          <a:p>
            <a:r>
              <a:rPr lang="en-GB" sz="3000" dirty="0">
                <a:solidFill>
                  <a:srgbClr val="00B050"/>
                </a:solidFill>
              </a:rPr>
              <a:t>Market failure, economics, unintended consequences</a:t>
            </a:r>
          </a:p>
        </p:txBody>
      </p:sp>
      <p:pic>
        <p:nvPicPr>
          <p:cNvPr id="6" name="Picture 5" descr="A person wearing a suit and tie&#10;&#10;Description automatically generated">
            <a:extLst>
              <a:ext uri="{FF2B5EF4-FFF2-40B4-BE49-F238E27FC236}">
                <a16:creationId xmlns:a16="http://schemas.microsoft.com/office/drawing/2014/main" id="{C2BF2A84-C9C3-4348-AD2C-51699B5EE878}"/>
              </a:ext>
            </a:extLst>
          </p:cNvPr>
          <p:cNvPicPr>
            <a:picLocks noChangeAspect="1"/>
          </p:cNvPicPr>
          <p:nvPr/>
        </p:nvPicPr>
        <p:blipFill rotWithShape="1">
          <a:blip r:embed="rId2">
            <a:extLst>
              <a:ext uri="{28A0092B-C50C-407E-A947-70E740481C1C}">
                <a14:useLocalDpi xmlns:a14="http://schemas.microsoft.com/office/drawing/2010/main" val="0"/>
              </a:ext>
            </a:extLst>
          </a:blip>
          <a:srcRect l="46657" r="16157" b="-1"/>
          <a:stretch/>
        </p:blipFill>
        <p:spPr>
          <a:xfrm>
            <a:off x="432000" y="1152000"/>
            <a:ext cx="5472000" cy="4519595"/>
          </a:xfrm>
          <a:prstGeom prst="rect">
            <a:avLst/>
          </a:prstGeom>
          <a:noFill/>
          <a:ln>
            <a:solidFill>
              <a:srgbClr val="00B050"/>
            </a:solidFill>
          </a:ln>
        </p:spPr>
      </p:pic>
      <p:sp>
        <p:nvSpPr>
          <p:cNvPr id="4" name="Footer Placeholder 3">
            <a:extLst>
              <a:ext uri="{FF2B5EF4-FFF2-40B4-BE49-F238E27FC236}">
                <a16:creationId xmlns:a16="http://schemas.microsoft.com/office/drawing/2014/main" id="{80B528A7-C06B-400C-A6E0-6FABFC083685}"/>
              </a:ext>
            </a:extLst>
          </p:cNvPr>
          <p:cNvSpPr>
            <a:spLocks noGrp="1"/>
          </p:cNvSpPr>
          <p:nvPr>
            <p:ph type="ftr" sz="quarter" idx="10"/>
          </p:nvPr>
        </p:nvSpPr>
        <p:spPr>
          <a:xfrm>
            <a:off x="431999" y="6188628"/>
            <a:ext cx="8784941" cy="365125"/>
          </a:xfrm>
        </p:spPr>
        <p:txBody>
          <a:bodyPr anchor="ctr">
            <a:normAutofit/>
          </a:bodyPr>
          <a:lstStyle/>
          <a:p>
            <a:pPr>
              <a:spcAft>
                <a:spcPts val="600"/>
              </a:spcAft>
            </a:pPr>
            <a:r>
              <a:rPr lang="en-GB" dirty="0"/>
              <a:t>One problem to rule them all</a:t>
            </a:r>
          </a:p>
        </p:txBody>
      </p:sp>
      <p:sp>
        <p:nvSpPr>
          <p:cNvPr id="5" name="Slide Number Placeholder 4">
            <a:extLst>
              <a:ext uri="{FF2B5EF4-FFF2-40B4-BE49-F238E27FC236}">
                <a16:creationId xmlns:a16="http://schemas.microsoft.com/office/drawing/2014/main" id="{1E3A4B9C-49CD-4E9A-B2F6-F67AFAD27A9D}"/>
              </a:ext>
            </a:extLst>
          </p:cNvPr>
          <p:cNvSpPr>
            <a:spLocks noGrp="1"/>
          </p:cNvSpPr>
          <p:nvPr>
            <p:ph type="sldNum" sz="quarter" idx="11"/>
          </p:nvPr>
        </p:nvSpPr>
        <p:spPr>
          <a:xfrm>
            <a:off x="11496369" y="6155190"/>
            <a:ext cx="432000" cy="432000"/>
          </a:xfrm>
        </p:spPr>
        <p:txBody>
          <a:bodyPr anchor="ctr">
            <a:normAutofit/>
          </a:bodyPr>
          <a:lstStyle/>
          <a:p>
            <a:pPr rtl="0">
              <a:spcAft>
                <a:spcPts val="600"/>
              </a:spcAft>
            </a:pPr>
            <a:fld id="{19B51A1E-902D-48AF-9020-955120F399B6}" type="slidenum">
              <a:rPr lang="en-GB" noProof="0" smtClean="0"/>
              <a:pPr rtl="0">
                <a:spcAft>
                  <a:spcPts val="600"/>
                </a:spcAft>
              </a:pPr>
              <a:t>7</a:t>
            </a:fld>
            <a:endParaRPr lang="en-GB" noProof="0"/>
          </a:p>
        </p:txBody>
      </p:sp>
      <p:sp>
        <p:nvSpPr>
          <p:cNvPr id="15" name="Text Placeholder 5">
            <a:extLst>
              <a:ext uri="{FF2B5EF4-FFF2-40B4-BE49-F238E27FC236}">
                <a16:creationId xmlns:a16="http://schemas.microsoft.com/office/drawing/2014/main" id="{4166F912-F156-4170-B230-77C51185D3EA}"/>
              </a:ext>
            </a:extLst>
          </p:cNvPr>
          <p:cNvSpPr>
            <a:spLocks noGrp="1"/>
          </p:cNvSpPr>
          <p:nvPr>
            <p:ph type="body" sz="quarter" idx="12"/>
          </p:nvPr>
        </p:nvSpPr>
        <p:spPr>
          <a:xfrm>
            <a:off x="6299887" y="1152526"/>
            <a:ext cx="5472113" cy="5000658"/>
          </a:xfrm>
        </p:spPr>
        <p:txBody>
          <a:bodyPr anchor="ctr"/>
          <a:lstStyle/>
          <a:p>
            <a:pPr marL="0" indent="0">
              <a:spcBef>
                <a:spcPts val="800"/>
              </a:spcBef>
              <a:spcAft>
                <a:spcPts val="800"/>
              </a:spcAft>
              <a:buNone/>
            </a:pPr>
            <a:r>
              <a:rPr lang="en-GB" sz="1500" b="1" dirty="0"/>
              <a:t>Another way of thinking about climate change and growth involves identifying which of our institutions is responsible for unintended environmental harms</a:t>
            </a:r>
          </a:p>
          <a:p>
            <a:pPr>
              <a:spcBef>
                <a:spcPts val="800"/>
              </a:spcBef>
              <a:spcAft>
                <a:spcPts val="800"/>
              </a:spcAft>
            </a:pPr>
            <a:r>
              <a:rPr lang="en-GB" sz="1500" dirty="0"/>
              <a:t>Is climate change a clear case of market failure?</a:t>
            </a:r>
          </a:p>
          <a:p>
            <a:pPr lvl="1">
              <a:spcBef>
                <a:spcPts val="800"/>
              </a:spcBef>
              <a:spcAft>
                <a:spcPts val="800"/>
              </a:spcAft>
            </a:pPr>
            <a:r>
              <a:rPr lang="en-GB" sz="1400" dirty="0"/>
              <a:t>Since carbon is not efficiently priced (the social cost of consumption &gt; private cost), individuals overconsume carbon-intensive activities (e.g., flying)</a:t>
            </a:r>
          </a:p>
          <a:p>
            <a:pPr lvl="1">
              <a:spcBef>
                <a:spcPts val="800"/>
              </a:spcBef>
              <a:spcAft>
                <a:spcPts val="800"/>
              </a:spcAft>
            </a:pPr>
            <a:r>
              <a:rPr lang="en-GB" sz="1400" dirty="0"/>
              <a:t>The only response is to use command and control and/or market manipulation to ensure that consumers pay the full social cost of their decisions</a:t>
            </a:r>
          </a:p>
          <a:p>
            <a:pPr>
              <a:spcBef>
                <a:spcPts val="800"/>
              </a:spcBef>
              <a:spcAft>
                <a:spcPts val="800"/>
              </a:spcAft>
            </a:pPr>
            <a:r>
              <a:rPr lang="en-GB" sz="1500" dirty="0"/>
              <a:t>Or is “climate change” a misleadingly concrete and pessimistic interpretation of the effects of human expansion and enrichment?</a:t>
            </a:r>
          </a:p>
          <a:p>
            <a:pPr lvl="1">
              <a:spcBef>
                <a:spcPts val="800"/>
              </a:spcBef>
              <a:spcAft>
                <a:spcPts val="800"/>
              </a:spcAft>
            </a:pPr>
            <a:r>
              <a:rPr lang="en-GB" sz="1400" dirty="0"/>
              <a:t>First, the assertion that climate change is a “failure” indicates that we </a:t>
            </a:r>
            <a:r>
              <a:rPr lang="en-GB" sz="1400" i="1" dirty="0"/>
              <a:t>know </a:t>
            </a:r>
            <a:r>
              <a:rPr lang="en-GB" sz="1400" dirty="0"/>
              <a:t>we would have been better off following another course of action</a:t>
            </a:r>
          </a:p>
          <a:p>
            <a:pPr lvl="1">
              <a:spcBef>
                <a:spcPts val="800"/>
              </a:spcBef>
              <a:spcAft>
                <a:spcPts val="800"/>
              </a:spcAft>
            </a:pPr>
            <a:r>
              <a:rPr lang="en-GB" sz="1400" dirty="0"/>
              <a:t>Second, market failure analysis suggests that we can readily identify and implement efficient solutions</a:t>
            </a:r>
          </a:p>
        </p:txBody>
      </p:sp>
      <p:sp>
        <p:nvSpPr>
          <p:cNvPr id="7" name="TextBox 6">
            <a:extLst>
              <a:ext uri="{FF2B5EF4-FFF2-40B4-BE49-F238E27FC236}">
                <a16:creationId xmlns:a16="http://schemas.microsoft.com/office/drawing/2014/main" id="{6DD80FFB-FC2A-41B8-85B5-84318A379618}"/>
              </a:ext>
            </a:extLst>
          </p:cNvPr>
          <p:cNvSpPr txBox="1"/>
          <p:nvPr/>
        </p:nvSpPr>
        <p:spPr>
          <a:xfrm>
            <a:off x="431999" y="5788058"/>
            <a:ext cx="5460115" cy="365125"/>
          </a:xfrm>
          <a:prstGeom prst="rect">
            <a:avLst/>
          </a:prstGeom>
          <a:noFill/>
          <a:ln>
            <a:solidFill>
              <a:srgbClr val="00B050"/>
            </a:solidFill>
          </a:ln>
        </p:spPr>
        <p:txBody>
          <a:bodyPr wrap="square" lIns="0" tIns="0" rIns="0" bIns="0" rtlCol="0" anchor="ctr">
            <a:noAutofit/>
          </a:bodyPr>
          <a:lstStyle/>
          <a:p>
            <a:pPr algn="ctr"/>
            <a:r>
              <a:rPr lang="en-GB" sz="1600" dirty="0">
                <a:solidFill>
                  <a:srgbClr val="FF0000"/>
                </a:solidFill>
                <a:latin typeface="+mn-lt"/>
              </a:rPr>
              <a:t>Who recognises this </a:t>
            </a:r>
            <a:r>
              <a:rPr lang="en-GB" sz="1600" dirty="0" err="1">
                <a:solidFill>
                  <a:srgbClr val="FF0000"/>
                </a:solidFill>
                <a:latin typeface="+mn-lt"/>
              </a:rPr>
              <a:t>glumbucket</a:t>
            </a:r>
            <a:r>
              <a:rPr lang="en-GB" sz="1600" dirty="0">
                <a:solidFill>
                  <a:srgbClr val="FF0000"/>
                </a:solidFill>
                <a:latin typeface="+mn-lt"/>
              </a:rPr>
              <a:t>?</a:t>
            </a:r>
          </a:p>
        </p:txBody>
      </p:sp>
    </p:spTree>
    <p:extLst>
      <p:ext uri="{BB962C8B-B14F-4D97-AF65-F5344CB8AC3E}">
        <p14:creationId xmlns:p14="http://schemas.microsoft.com/office/powerpoint/2010/main" val="2281335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55FEE3-F8B5-4440-9180-FE2F994EA458}"/>
              </a:ext>
            </a:extLst>
          </p:cNvPr>
          <p:cNvSpPr>
            <a:spLocks noGrp="1"/>
          </p:cNvSpPr>
          <p:nvPr>
            <p:ph type="ctrTitle"/>
          </p:nvPr>
        </p:nvSpPr>
        <p:spPr>
          <a:xfrm>
            <a:off x="241777" y="4600614"/>
            <a:ext cx="5945663" cy="1409700"/>
          </a:xfrm>
        </p:spPr>
        <p:txBody>
          <a:bodyPr anchor="b">
            <a:normAutofit/>
          </a:bodyPr>
          <a:lstStyle/>
          <a:p>
            <a:r>
              <a:rPr lang="en-GB" dirty="0">
                <a:solidFill>
                  <a:srgbClr val="00B050"/>
                </a:solidFill>
              </a:rPr>
              <a:t>Risk, uncertainty, and ethics</a:t>
            </a:r>
          </a:p>
        </p:txBody>
      </p:sp>
      <p:sp>
        <p:nvSpPr>
          <p:cNvPr id="5" name="Slide Number Placeholder 4">
            <a:extLst>
              <a:ext uri="{FF2B5EF4-FFF2-40B4-BE49-F238E27FC236}">
                <a16:creationId xmlns:a16="http://schemas.microsoft.com/office/drawing/2014/main" id="{B4CC0BD0-97B6-4653-89C5-906257E75977}"/>
              </a:ext>
            </a:extLst>
          </p:cNvPr>
          <p:cNvSpPr>
            <a:spLocks noGrp="1"/>
          </p:cNvSpPr>
          <p:nvPr>
            <p:ph type="sldNum" sz="quarter" idx="14"/>
          </p:nvPr>
        </p:nvSpPr>
        <p:spPr>
          <a:xfrm>
            <a:off x="11496369" y="6155190"/>
            <a:ext cx="432000" cy="432000"/>
          </a:xfrm>
        </p:spPr>
        <p:txBody>
          <a:bodyPr anchor="ctr">
            <a:normAutofit/>
          </a:bodyPr>
          <a:lstStyle/>
          <a:p>
            <a:pPr rtl="0">
              <a:spcAft>
                <a:spcPts val="600"/>
              </a:spcAft>
            </a:pPr>
            <a:fld id="{19B51A1E-902D-48AF-9020-955120F399B6}" type="slidenum">
              <a:rPr lang="en-GB" noProof="0" smtClean="0"/>
              <a:pPr rtl="0">
                <a:spcAft>
                  <a:spcPts val="600"/>
                </a:spcAft>
              </a:pPr>
              <a:t>8</a:t>
            </a:fld>
            <a:endParaRPr lang="en-GB" noProof="0"/>
          </a:p>
        </p:txBody>
      </p:sp>
      <p:pic>
        <p:nvPicPr>
          <p:cNvPr id="6" name="Picture 5" descr="A screenshot of a cell phone&#10;&#10;Description automatically generated">
            <a:extLst>
              <a:ext uri="{FF2B5EF4-FFF2-40B4-BE49-F238E27FC236}">
                <a16:creationId xmlns:a16="http://schemas.microsoft.com/office/drawing/2014/main" id="{57A0C55D-E8A8-4C6A-B8B0-3F11C4A850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777" y="434530"/>
            <a:ext cx="5945663" cy="3987770"/>
          </a:xfrm>
          <a:prstGeom prst="rect">
            <a:avLst/>
          </a:prstGeom>
          <a:noFill/>
        </p:spPr>
      </p:pic>
      <p:sp>
        <p:nvSpPr>
          <p:cNvPr id="13" name="Content Placeholder 5">
            <a:extLst>
              <a:ext uri="{FF2B5EF4-FFF2-40B4-BE49-F238E27FC236}">
                <a16:creationId xmlns:a16="http://schemas.microsoft.com/office/drawing/2014/main" id="{4D8744C9-2095-4116-AED5-179A31100AF1}"/>
              </a:ext>
            </a:extLst>
          </p:cNvPr>
          <p:cNvSpPr>
            <a:spLocks noGrp="1"/>
          </p:cNvSpPr>
          <p:nvPr>
            <p:ph idx="15"/>
          </p:nvPr>
        </p:nvSpPr>
        <p:spPr>
          <a:xfrm>
            <a:off x="6505304" y="434530"/>
            <a:ext cx="5266696" cy="5575784"/>
          </a:xfrm>
        </p:spPr>
        <p:txBody>
          <a:bodyPr anchor="ctr"/>
          <a:lstStyle/>
          <a:p>
            <a:pPr marL="0" indent="0">
              <a:buNone/>
            </a:pPr>
            <a:r>
              <a:rPr lang="en-US" dirty="0">
                <a:solidFill>
                  <a:schemeClr val="tx1"/>
                </a:solidFill>
              </a:rPr>
              <a:t>The risks we face with regards climate change can be categorized thus:</a:t>
            </a:r>
          </a:p>
          <a:p>
            <a:pPr marL="514350" indent="-514350">
              <a:buFont typeface="+mj-lt"/>
              <a:buAutoNum type="romanUcPeriod"/>
            </a:pPr>
            <a:r>
              <a:rPr lang="en-US" sz="1600" b="0" dirty="0">
                <a:solidFill>
                  <a:schemeClr val="tx1"/>
                </a:solidFill>
              </a:rPr>
              <a:t>Type 1 risks (false positives)</a:t>
            </a:r>
          </a:p>
          <a:p>
            <a:pPr marL="514350" indent="-514350">
              <a:buFont typeface="+mj-lt"/>
              <a:buAutoNum type="romanUcPeriod"/>
            </a:pPr>
            <a:r>
              <a:rPr lang="en-US" sz="1600" b="0" dirty="0">
                <a:solidFill>
                  <a:schemeClr val="tx1"/>
                </a:solidFill>
              </a:rPr>
              <a:t>Type 2 risks (false negatives)</a:t>
            </a:r>
          </a:p>
          <a:p>
            <a:pPr marL="0" indent="0">
              <a:buNone/>
            </a:pPr>
            <a:r>
              <a:rPr lang="en-US" dirty="0">
                <a:solidFill>
                  <a:schemeClr val="tx1"/>
                </a:solidFill>
              </a:rPr>
              <a:t>The risks we focus on, understandably, are type 2 risks</a:t>
            </a:r>
          </a:p>
          <a:p>
            <a:r>
              <a:rPr lang="en-US" sz="1600" b="0" dirty="0">
                <a:solidFill>
                  <a:schemeClr val="tx1"/>
                </a:solidFill>
              </a:rPr>
              <a:t>The current estimate is a 10% risk of a &gt;6 degree global temp. rise</a:t>
            </a:r>
          </a:p>
          <a:p>
            <a:r>
              <a:rPr lang="en-US" sz="1600" b="0" dirty="0">
                <a:solidFill>
                  <a:schemeClr val="tx1"/>
                </a:solidFill>
              </a:rPr>
              <a:t>With each degree rise, the risk of disaster increases quadratically at best, exponentially at worst</a:t>
            </a:r>
          </a:p>
          <a:p>
            <a:pPr marL="0" indent="0">
              <a:buNone/>
            </a:pPr>
            <a:r>
              <a:rPr lang="en-US" dirty="0">
                <a:solidFill>
                  <a:schemeClr val="tx1"/>
                </a:solidFill>
              </a:rPr>
              <a:t>But should we also worry about type 1 risks?</a:t>
            </a:r>
          </a:p>
          <a:p>
            <a:r>
              <a:rPr lang="en-US" sz="1600" b="0" dirty="0">
                <a:solidFill>
                  <a:schemeClr val="tx1"/>
                </a:solidFill>
              </a:rPr>
              <a:t>The elision of natural science with </a:t>
            </a:r>
            <a:r>
              <a:rPr lang="en-US" sz="1600" b="0" i="1" dirty="0">
                <a:solidFill>
                  <a:schemeClr val="tx1"/>
                </a:solidFill>
              </a:rPr>
              <a:t>social </a:t>
            </a:r>
            <a:r>
              <a:rPr lang="en-US" sz="1600" b="0" dirty="0">
                <a:solidFill>
                  <a:schemeClr val="tx1"/>
                </a:solidFill>
              </a:rPr>
              <a:t>science is commonplace</a:t>
            </a:r>
          </a:p>
          <a:p>
            <a:r>
              <a:rPr lang="en-US" sz="1600" b="0" dirty="0">
                <a:solidFill>
                  <a:schemeClr val="tx1"/>
                </a:solidFill>
              </a:rPr>
              <a:t>The reason seems to be the </a:t>
            </a:r>
            <a:r>
              <a:rPr lang="en-US" sz="1600" b="0" i="1" dirty="0">
                <a:solidFill>
                  <a:schemeClr val="tx1"/>
                </a:solidFill>
              </a:rPr>
              <a:t>dominance of the neoclassical frame of explanation</a:t>
            </a:r>
            <a:endParaRPr lang="en-US" sz="1600" b="0" dirty="0">
              <a:solidFill>
                <a:schemeClr val="tx1"/>
              </a:solidFill>
            </a:endParaRPr>
          </a:p>
        </p:txBody>
      </p:sp>
      <p:sp>
        <p:nvSpPr>
          <p:cNvPr id="4" name="Footer Placeholder 3">
            <a:extLst>
              <a:ext uri="{FF2B5EF4-FFF2-40B4-BE49-F238E27FC236}">
                <a16:creationId xmlns:a16="http://schemas.microsoft.com/office/drawing/2014/main" id="{90C0F88A-99EA-41C2-9B7D-4DBF59E51C19}"/>
              </a:ext>
            </a:extLst>
          </p:cNvPr>
          <p:cNvSpPr>
            <a:spLocks noGrp="1"/>
          </p:cNvSpPr>
          <p:nvPr>
            <p:ph type="ftr" sz="quarter" idx="4294967295"/>
          </p:nvPr>
        </p:nvSpPr>
        <p:spPr>
          <a:xfrm>
            <a:off x="431999" y="6188628"/>
            <a:ext cx="8784941" cy="365125"/>
          </a:xfrm>
        </p:spPr>
        <p:txBody>
          <a:bodyPr/>
          <a:lstStyle/>
          <a:p>
            <a:pPr>
              <a:spcAft>
                <a:spcPts val="600"/>
              </a:spcAft>
            </a:pPr>
            <a:r>
              <a:rPr lang="en-GB"/>
              <a:t>One problem to rule them all</a:t>
            </a:r>
          </a:p>
        </p:txBody>
      </p:sp>
    </p:spTree>
    <p:extLst>
      <p:ext uri="{BB962C8B-B14F-4D97-AF65-F5344CB8AC3E}">
        <p14:creationId xmlns:p14="http://schemas.microsoft.com/office/powerpoint/2010/main" val="3905655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55FEE3-F8B5-4440-9180-FE2F994EA458}"/>
              </a:ext>
            </a:extLst>
          </p:cNvPr>
          <p:cNvSpPr>
            <a:spLocks noGrp="1"/>
          </p:cNvSpPr>
          <p:nvPr>
            <p:ph type="ctrTitle"/>
          </p:nvPr>
        </p:nvSpPr>
        <p:spPr>
          <a:xfrm rot="16200000">
            <a:off x="-2004351" y="2506576"/>
            <a:ext cx="5945663" cy="1409700"/>
          </a:xfrm>
        </p:spPr>
        <p:txBody>
          <a:bodyPr anchor="b">
            <a:normAutofit/>
          </a:bodyPr>
          <a:lstStyle/>
          <a:p>
            <a:r>
              <a:rPr lang="en-GB" dirty="0">
                <a:solidFill>
                  <a:srgbClr val="00B050"/>
                </a:solidFill>
              </a:rPr>
              <a:t>Risk, uncertainty, and ethics</a:t>
            </a:r>
          </a:p>
        </p:txBody>
      </p:sp>
      <p:sp>
        <p:nvSpPr>
          <p:cNvPr id="5" name="Slide Number Placeholder 4">
            <a:extLst>
              <a:ext uri="{FF2B5EF4-FFF2-40B4-BE49-F238E27FC236}">
                <a16:creationId xmlns:a16="http://schemas.microsoft.com/office/drawing/2014/main" id="{B4CC0BD0-97B6-4653-89C5-906257E75977}"/>
              </a:ext>
            </a:extLst>
          </p:cNvPr>
          <p:cNvSpPr>
            <a:spLocks noGrp="1"/>
          </p:cNvSpPr>
          <p:nvPr>
            <p:ph type="sldNum" sz="quarter" idx="14"/>
          </p:nvPr>
        </p:nvSpPr>
        <p:spPr>
          <a:xfrm>
            <a:off x="11496369" y="6155190"/>
            <a:ext cx="432000" cy="432000"/>
          </a:xfrm>
        </p:spPr>
        <p:txBody>
          <a:bodyPr anchor="ctr">
            <a:normAutofit/>
          </a:bodyPr>
          <a:lstStyle/>
          <a:p>
            <a:pPr rtl="0">
              <a:spcAft>
                <a:spcPts val="600"/>
              </a:spcAft>
            </a:pPr>
            <a:fld id="{19B51A1E-902D-48AF-9020-955120F399B6}" type="slidenum">
              <a:rPr lang="en-GB" noProof="0" smtClean="0"/>
              <a:pPr rtl="0">
                <a:spcAft>
                  <a:spcPts val="600"/>
                </a:spcAft>
              </a:pPr>
              <a:t>9</a:t>
            </a:fld>
            <a:endParaRPr lang="en-GB" noProof="0"/>
          </a:p>
        </p:txBody>
      </p:sp>
      <p:sp>
        <p:nvSpPr>
          <p:cNvPr id="13" name="Content Placeholder 5">
            <a:extLst>
              <a:ext uri="{FF2B5EF4-FFF2-40B4-BE49-F238E27FC236}">
                <a16:creationId xmlns:a16="http://schemas.microsoft.com/office/drawing/2014/main" id="{4D8744C9-2095-4116-AED5-179A31100AF1}"/>
              </a:ext>
            </a:extLst>
          </p:cNvPr>
          <p:cNvSpPr>
            <a:spLocks noGrp="1"/>
          </p:cNvSpPr>
          <p:nvPr>
            <p:ph idx="15"/>
          </p:nvPr>
        </p:nvSpPr>
        <p:spPr>
          <a:xfrm>
            <a:off x="6096000" y="434530"/>
            <a:ext cx="5676000" cy="5575784"/>
          </a:xfrm>
        </p:spPr>
        <p:txBody>
          <a:bodyPr anchor="ctr"/>
          <a:lstStyle/>
          <a:p>
            <a:pPr marL="0" indent="0">
              <a:buNone/>
            </a:pPr>
            <a:r>
              <a:rPr lang="en-US" dirty="0">
                <a:solidFill>
                  <a:schemeClr val="tx1"/>
                </a:solidFill>
              </a:rPr>
              <a:t>The risks we face with regards climate change can be </a:t>
            </a:r>
            <a:r>
              <a:rPr lang="en-US" dirty="0" err="1">
                <a:solidFill>
                  <a:schemeClr val="tx1"/>
                </a:solidFill>
              </a:rPr>
              <a:t>categorised</a:t>
            </a:r>
            <a:r>
              <a:rPr lang="en-US" dirty="0">
                <a:solidFill>
                  <a:schemeClr val="tx1"/>
                </a:solidFill>
              </a:rPr>
              <a:t> thus:</a:t>
            </a:r>
          </a:p>
          <a:p>
            <a:pPr marL="514350" indent="-514350">
              <a:buFont typeface="+mj-lt"/>
              <a:buAutoNum type="romanUcPeriod"/>
            </a:pPr>
            <a:r>
              <a:rPr lang="en-US" sz="1700" b="0" dirty="0">
                <a:solidFill>
                  <a:schemeClr val="tx1"/>
                </a:solidFill>
              </a:rPr>
              <a:t>Type 1 risks (false positives)</a:t>
            </a:r>
          </a:p>
          <a:p>
            <a:pPr marL="514350" indent="-514350">
              <a:buFont typeface="+mj-lt"/>
              <a:buAutoNum type="romanUcPeriod"/>
            </a:pPr>
            <a:r>
              <a:rPr lang="en-US" sz="1700" b="0" dirty="0">
                <a:solidFill>
                  <a:schemeClr val="tx1"/>
                </a:solidFill>
              </a:rPr>
              <a:t>Type 2 risks (false negatives)</a:t>
            </a:r>
          </a:p>
          <a:p>
            <a:pPr marL="0" indent="0">
              <a:buNone/>
            </a:pPr>
            <a:r>
              <a:rPr lang="en-US" dirty="0">
                <a:solidFill>
                  <a:schemeClr val="tx1"/>
                </a:solidFill>
              </a:rPr>
              <a:t>The risks we focus on, understandably, are type 2 risks</a:t>
            </a:r>
          </a:p>
          <a:p>
            <a:r>
              <a:rPr lang="en-US" sz="1700" b="0" dirty="0">
                <a:solidFill>
                  <a:schemeClr val="tx1"/>
                </a:solidFill>
              </a:rPr>
              <a:t>The current estimate is a 10% risk of a &gt; 6 degree global temp. rise</a:t>
            </a:r>
          </a:p>
          <a:p>
            <a:r>
              <a:rPr lang="en-US" sz="1700" b="0" dirty="0">
                <a:solidFill>
                  <a:schemeClr val="tx1"/>
                </a:solidFill>
              </a:rPr>
              <a:t>With each degree rise, the risk of disaster increases quadratically at best, exponentially at worst</a:t>
            </a:r>
          </a:p>
          <a:p>
            <a:pPr marL="0" indent="0">
              <a:buNone/>
            </a:pPr>
            <a:r>
              <a:rPr lang="en-US" dirty="0">
                <a:solidFill>
                  <a:schemeClr val="tx1"/>
                </a:solidFill>
              </a:rPr>
              <a:t>But should we also worry about type 1 risks?</a:t>
            </a:r>
          </a:p>
          <a:p>
            <a:r>
              <a:rPr lang="en-US" sz="1700" b="0" dirty="0">
                <a:solidFill>
                  <a:schemeClr val="tx1"/>
                </a:solidFill>
              </a:rPr>
              <a:t>The elision of natural science with </a:t>
            </a:r>
            <a:r>
              <a:rPr lang="en-US" sz="1700" b="0" i="1" dirty="0">
                <a:solidFill>
                  <a:schemeClr val="tx1"/>
                </a:solidFill>
              </a:rPr>
              <a:t>social </a:t>
            </a:r>
            <a:r>
              <a:rPr lang="en-US" sz="1700" b="0" dirty="0">
                <a:solidFill>
                  <a:schemeClr val="tx1"/>
                </a:solidFill>
              </a:rPr>
              <a:t>science is commonplace</a:t>
            </a:r>
          </a:p>
          <a:p>
            <a:r>
              <a:rPr lang="en-US" sz="1700" b="0" dirty="0">
                <a:solidFill>
                  <a:schemeClr val="tx1"/>
                </a:solidFill>
              </a:rPr>
              <a:t>The reason seems to be the </a:t>
            </a:r>
            <a:r>
              <a:rPr lang="en-US" sz="1700" b="0" i="1" dirty="0">
                <a:solidFill>
                  <a:schemeClr val="tx1"/>
                </a:solidFill>
              </a:rPr>
              <a:t>dominance of the neoclassical frame of explanation</a:t>
            </a:r>
            <a:endParaRPr lang="en-US" sz="1700" b="0" dirty="0">
              <a:solidFill>
                <a:schemeClr val="tx1"/>
              </a:solidFill>
            </a:endParaRPr>
          </a:p>
        </p:txBody>
      </p:sp>
      <p:sp>
        <p:nvSpPr>
          <p:cNvPr id="4" name="Footer Placeholder 3">
            <a:extLst>
              <a:ext uri="{FF2B5EF4-FFF2-40B4-BE49-F238E27FC236}">
                <a16:creationId xmlns:a16="http://schemas.microsoft.com/office/drawing/2014/main" id="{90C0F88A-99EA-41C2-9B7D-4DBF59E51C19}"/>
              </a:ext>
            </a:extLst>
          </p:cNvPr>
          <p:cNvSpPr>
            <a:spLocks noGrp="1"/>
          </p:cNvSpPr>
          <p:nvPr>
            <p:ph type="ftr" sz="quarter" idx="4294967295"/>
          </p:nvPr>
        </p:nvSpPr>
        <p:spPr>
          <a:xfrm>
            <a:off x="431999" y="6188628"/>
            <a:ext cx="8784941" cy="365125"/>
          </a:xfrm>
        </p:spPr>
        <p:txBody>
          <a:bodyPr/>
          <a:lstStyle/>
          <a:p>
            <a:pPr>
              <a:spcAft>
                <a:spcPts val="600"/>
              </a:spcAft>
            </a:pPr>
            <a:r>
              <a:rPr lang="en-GB"/>
              <a:t>One problem to rule them all</a:t>
            </a:r>
          </a:p>
        </p:txBody>
      </p:sp>
      <p:pic>
        <p:nvPicPr>
          <p:cNvPr id="7" name="Picture 6" descr="A picture containing text, book&#10;&#10;Description automatically generated">
            <a:extLst>
              <a:ext uri="{FF2B5EF4-FFF2-40B4-BE49-F238E27FC236}">
                <a16:creationId xmlns:a16="http://schemas.microsoft.com/office/drawing/2014/main" id="{EB3D6829-FB64-4D37-ABC7-9C6B0C2FD71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57" r="1963" b="3"/>
          <a:stretch/>
        </p:blipFill>
        <p:spPr>
          <a:xfrm>
            <a:off x="1791984" y="238594"/>
            <a:ext cx="3811981" cy="5943624"/>
          </a:xfrm>
          <a:prstGeom prst="rect">
            <a:avLst/>
          </a:prstGeom>
        </p:spPr>
      </p:pic>
    </p:spTree>
    <p:extLst>
      <p:ext uri="{BB962C8B-B14F-4D97-AF65-F5344CB8AC3E}">
        <p14:creationId xmlns:p14="http://schemas.microsoft.com/office/powerpoint/2010/main" val="3950832315"/>
      </p:ext>
    </p:extLst>
  </p:cSld>
  <p:clrMapOvr>
    <a:masterClrMapping/>
  </p:clrMapOvr>
</p:sld>
</file>

<file path=ppt/theme/theme1.xml><?xml version="1.0" encoding="utf-8"?>
<a:theme xmlns:a="http://schemas.openxmlformats.org/drawingml/2006/main" name="Office Theme">
  <a:themeElements>
    <a:clrScheme name="Great Pitch Decks - Environment">
      <a:dk1>
        <a:sysClr val="windowText" lastClr="000000"/>
      </a:dk1>
      <a:lt1>
        <a:sysClr val="window" lastClr="FFFFFF"/>
      </a:lt1>
      <a:dk2>
        <a:srgbClr val="375C1E"/>
      </a:dk2>
      <a:lt2>
        <a:srgbClr val="E2DFCC"/>
      </a:lt2>
      <a:accent1>
        <a:srgbClr val="9ACB39"/>
      </a:accent1>
      <a:accent2>
        <a:srgbClr val="64C24A"/>
      </a:accent2>
      <a:accent3>
        <a:srgbClr val="297D53"/>
      </a:accent3>
      <a:accent4>
        <a:srgbClr val="FECF3F"/>
      </a:accent4>
      <a:accent5>
        <a:srgbClr val="F99D40"/>
      </a:accent5>
      <a:accent6>
        <a:srgbClr val="715C21"/>
      </a:accent6>
      <a:hlink>
        <a:srgbClr val="63A537"/>
      </a:hlink>
      <a:folHlink>
        <a:srgbClr val="63A537"/>
      </a:folHlink>
    </a:clrScheme>
    <a:fontScheme name="Custom 143">
      <a:majorFont>
        <a:latin typeface="Rockwel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200" dirty="0" smtClean="0">
            <a:solidFill>
              <a:schemeClr val="tx1">
                <a:lumMod val="75000"/>
                <a:lumOff val="25000"/>
              </a:schemeClr>
            </a:solidFill>
            <a:latin typeface="+mn-lt"/>
          </a:defRPr>
        </a:defPPr>
      </a:lstStyle>
    </a:txDef>
  </a:objectDefaults>
  <a:extraClrSchemeLst/>
  <a:extLst>
    <a:ext uri="{05A4C25C-085E-4340-85A3-A5531E510DB2}">
      <thm15:themeFamily xmlns:thm15="http://schemas.microsoft.com/office/thememl/2012/main" name="Lecture 1.potx" id="{6CF30393-2D5E-4AD8-B7F6-60AD594BCC7F}" vid="{4C97DE1F-C3E7-4228-B45C-0BF1489F5B9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Lecture 1</Template>
  <TotalTime>9350</TotalTime>
  <Words>1509</Words>
  <Application>Microsoft Office PowerPoint</Application>
  <PresentationFormat>Widescreen</PresentationFormat>
  <Paragraphs>159</Paragraphs>
  <Slides>13</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Calibri Light</vt:lpstr>
      <vt:lpstr>Univers</vt:lpstr>
      <vt:lpstr>Univers Condensed</vt:lpstr>
      <vt:lpstr>Calibri</vt:lpstr>
      <vt:lpstr>Times New Roman</vt:lpstr>
      <vt:lpstr>Arial</vt:lpstr>
      <vt:lpstr>Rockwell</vt:lpstr>
      <vt:lpstr>Office Theme</vt:lpstr>
      <vt:lpstr>PowerPoint Presentation</vt:lpstr>
      <vt:lpstr>A note on my approach</vt:lpstr>
      <vt:lpstr>1. The basics</vt:lpstr>
      <vt:lpstr>Why climate change is peculiarly complicated</vt:lpstr>
      <vt:lpstr>We have never faced a problem quite like CC before</vt:lpstr>
      <vt:lpstr>2. CC and limits—or, a summary of major themes</vt:lpstr>
      <vt:lpstr>Market failure, economics, unintended consequences</vt:lpstr>
      <vt:lpstr>Risk, uncertainty, and ethics</vt:lpstr>
      <vt:lpstr>Risk, uncertainty, and ethics</vt:lpstr>
      <vt:lpstr>3. Reason and climate change: a couple in serious need of marriage counselling</vt:lpstr>
      <vt:lpstr>PowerPoint Presentation</vt:lpstr>
      <vt:lpstr>Fat tails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Gunn</dc:creator>
  <cp:lastModifiedBy>saaber zangie</cp:lastModifiedBy>
  <cp:revision>231</cp:revision>
  <dcterms:created xsi:type="dcterms:W3CDTF">2021-01-09T08:06:27Z</dcterms:created>
  <dcterms:modified xsi:type="dcterms:W3CDTF">2021-04-15T11:47:18Z</dcterms:modified>
</cp:coreProperties>
</file>